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4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3" r:id="rId2"/>
    <p:sldMasterId id="2147483690" r:id="rId3"/>
    <p:sldMasterId id="2147483706" r:id="rId4"/>
    <p:sldMasterId id="2147483719" r:id="rId5"/>
    <p:sldMasterId id="2147483762" r:id="rId6"/>
    <p:sldMasterId id="2147483779" r:id="rId7"/>
    <p:sldMasterId id="2147483795" r:id="rId8"/>
    <p:sldMasterId id="2147483808" r:id="rId9"/>
    <p:sldMasterId id="2147483821" r:id="rId10"/>
    <p:sldMasterId id="2147483834" r:id="rId11"/>
    <p:sldMasterId id="2147483846" r:id="rId12"/>
    <p:sldMasterId id="2147483863" r:id="rId13"/>
    <p:sldMasterId id="2147483876" r:id="rId14"/>
    <p:sldMasterId id="2147483971" r:id="rId15"/>
  </p:sldMasterIdLst>
  <p:notesMasterIdLst>
    <p:notesMasterId r:id="rId41"/>
  </p:notesMasterIdLst>
  <p:sldIdLst>
    <p:sldId id="525" r:id="rId16"/>
    <p:sldId id="948" r:id="rId17"/>
    <p:sldId id="999" r:id="rId18"/>
    <p:sldId id="938" r:id="rId19"/>
    <p:sldId id="927" r:id="rId20"/>
    <p:sldId id="1043" r:id="rId21"/>
    <p:sldId id="559" r:id="rId22"/>
    <p:sldId id="976" r:id="rId23"/>
    <p:sldId id="269" r:id="rId24"/>
    <p:sldId id="997" r:id="rId25"/>
    <p:sldId id="975" r:id="rId26"/>
    <p:sldId id="1036" r:id="rId27"/>
    <p:sldId id="261" r:id="rId28"/>
    <p:sldId id="1031" r:id="rId29"/>
    <p:sldId id="1040" r:id="rId30"/>
    <p:sldId id="1041" r:id="rId31"/>
    <p:sldId id="928" r:id="rId32"/>
    <p:sldId id="1042" r:id="rId33"/>
    <p:sldId id="964" r:id="rId34"/>
    <p:sldId id="774" r:id="rId35"/>
    <p:sldId id="780" r:id="rId36"/>
    <p:sldId id="781" r:id="rId37"/>
    <p:sldId id="1001" r:id="rId38"/>
    <p:sldId id="973" r:id="rId39"/>
    <p:sldId id="1039" r:id="rId40"/>
  </p:sldIdLst>
  <p:sldSz cx="10080625" cy="7559675"/>
  <p:notesSz cx="7559675" cy="10691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12"/>
    <p:restoredTop sz="91714"/>
  </p:normalViewPr>
  <p:slideViewPr>
    <p:cSldViewPr>
      <p:cViewPr varScale="1">
        <p:scale>
          <a:sx n="75" d="100"/>
          <a:sy n="75" d="100"/>
        </p:scale>
        <p:origin x="328" y="1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26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0" Type="http://schemas.openxmlformats.org/officeDocument/2006/relationships/slide" Target="slides/slide5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982E7-9D15-4D37-8C75-35A54BA18B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3D14698-80D3-487D-957B-A94B3C1B79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latin typeface="Calibri" panose="020F0502020204030204" pitchFamily="34" charset="0"/>
              <a:cs typeface="Calibri" panose="020F0502020204030204" pitchFamily="34" charset="0"/>
            </a:rPr>
            <a:t>8(965)1501401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F74588-6CBE-4610-93DB-926DF819B13F}" type="parTrans" cxnId="{56FF02EE-26FB-42AC-A85F-33CCF34E7F44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0F323A-1AAC-4315-BB54-F437AA4ACB7E}" type="sibTrans" cxnId="{56FF02EE-26FB-42AC-A85F-33CCF34E7F44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20D6FB-F470-474A-B006-385DFC7148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400" b="0" i="0" dirty="0" err="1">
              <a:latin typeface="Calibri" panose="020F0502020204030204" pitchFamily="34" charset="0"/>
              <a:cs typeface="Calibri" panose="020F0502020204030204" pitchFamily="34" charset="0"/>
            </a:rPr>
            <a:t>diamant-sk.com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E9D212-F835-4B24-B641-8C68E05D9966}" type="parTrans" cxnId="{499871E8-A9B1-4B20-A75C-B58CF466AFDD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222183-51DD-49AE-9E92-5EE46EDC9AAA}" type="sibTrans" cxnId="{499871E8-A9B1-4B20-A75C-B58CF466AFDD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6A5872-1E4B-4151-BC9E-3F9A71F0AD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400" b="0" i="0" dirty="0" err="1">
              <a:latin typeface="Calibri" panose="020F0502020204030204" pitchFamily="34" charset="0"/>
              <a:cs typeface="Calibri" panose="020F0502020204030204" pitchFamily="34" charset="0"/>
            </a:rPr>
            <a:t>o</a:t>
          </a:r>
          <a:r>
            <a:rPr lang="en-GB" sz="2400" b="0" i="0" dirty="0" err="1">
              <a:latin typeface="Calibri" panose="020F0502020204030204" pitchFamily="34" charset="0"/>
              <a:cs typeface="Calibri" panose="020F0502020204030204" pitchFamily="34" charset="0"/>
            </a:rPr>
            <a:t>ffice@diamant-sk.ru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98DED7-7450-4396-B9B0-BF8B8847B761}" type="parTrans" cxnId="{FECC2553-A699-43E3-B464-4F66DEBEECFE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2ABA6B-5670-4B35-A0AD-79B5A1A0DD6E}" type="sibTrans" cxnId="{FECC2553-A699-43E3-B464-4F66DEBEECFE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A24110-E4DD-4E4A-AE46-B93EC40FD8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400" b="0" i="0" dirty="0">
              <a:latin typeface="Calibri" panose="020F0502020204030204" pitchFamily="34" charset="0"/>
              <a:cs typeface="Calibri" panose="020F0502020204030204" pitchFamily="34" charset="0"/>
            </a:rPr>
            <a:t>г. Дубна, МО, </a:t>
          </a:r>
          <a:endParaRPr lang="en-US" sz="2400" b="0" i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lnSpc>
              <a:spcPct val="100000"/>
            </a:lnSpc>
          </a:pPr>
          <a:r>
            <a:rPr lang="ru-RU" sz="2400" b="0" i="0" dirty="0">
              <a:latin typeface="Calibri" panose="020F0502020204030204" pitchFamily="34" charset="0"/>
              <a:cs typeface="Calibri" panose="020F0502020204030204" pitchFamily="34" charset="0"/>
            </a:rPr>
            <a:t>ул. Строителей, д.8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C6B5F2-DD2F-4347-835B-699E0ABC3CA1}" type="parTrans" cxnId="{F9D06A08-212F-4794-BA3B-D7FB8A90DF98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8CAAC3-7681-44D0-8111-325DF5A23BA7}" type="sibTrans" cxnId="{F9D06A08-212F-4794-BA3B-D7FB8A90DF98}">
      <dgm:prSet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546335-0D66-4ED4-A060-E7BF91A242D0}" type="pres">
      <dgm:prSet presAssocID="{9DA982E7-9D15-4D37-8C75-35A54BA18BD9}" presName="root" presStyleCnt="0">
        <dgm:presLayoutVars>
          <dgm:dir/>
          <dgm:resizeHandles val="exact"/>
        </dgm:presLayoutVars>
      </dgm:prSet>
      <dgm:spPr/>
    </dgm:pt>
    <dgm:pt modelId="{7B13E6B8-F7BD-4EFD-94D5-F19157D4C702}" type="pres">
      <dgm:prSet presAssocID="{83D14698-80D3-487D-957B-A94B3C1B79C0}" presName="compNode" presStyleCnt="0"/>
      <dgm:spPr/>
    </dgm:pt>
    <dgm:pt modelId="{BBADABEF-08B6-47A3-A5B1-915FCDE7AFB8}" type="pres">
      <dgm:prSet presAssocID="{83D14698-80D3-487D-957B-A94B3C1B79C0}" presName="bgRect" presStyleLbl="bgShp" presStyleIdx="0" presStyleCnt="4"/>
      <dgm:spPr/>
    </dgm:pt>
    <dgm:pt modelId="{3A930FC9-92B5-4438-BC8F-CF88E03A8FBC}" type="pres">
      <dgm:prSet presAssocID="{83D14698-80D3-487D-957B-A94B3C1B79C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phone"/>
        </a:ext>
      </dgm:extLst>
    </dgm:pt>
    <dgm:pt modelId="{92B457AF-24A1-4FE1-813C-A4598033DEA1}" type="pres">
      <dgm:prSet presAssocID="{83D14698-80D3-487D-957B-A94B3C1B79C0}" presName="spaceRect" presStyleCnt="0"/>
      <dgm:spPr/>
    </dgm:pt>
    <dgm:pt modelId="{A76AA994-7EA3-4130-BD30-04F11E47890E}" type="pres">
      <dgm:prSet presAssocID="{83D14698-80D3-487D-957B-A94B3C1B79C0}" presName="parTx" presStyleLbl="revTx" presStyleIdx="0" presStyleCnt="4" custLinFactNeighborX="2049" custLinFactNeighborY="24831">
        <dgm:presLayoutVars>
          <dgm:chMax val="0"/>
          <dgm:chPref val="0"/>
        </dgm:presLayoutVars>
      </dgm:prSet>
      <dgm:spPr/>
    </dgm:pt>
    <dgm:pt modelId="{88A70D82-DB72-4995-AE90-CA2AFC8A4D0E}" type="pres">
      <dgm:prSet presAssocID="{300F323A-1AAC-4315-BB54-F437AA4ACB7E}" presName="sibTrans" presStyleCnt="0"/>
      <dgm:spPr/>
    </dgm:pt>
    <dgm:pt modelId="{F179FBB3-3D66-47B4-8325-6A46A6C87701}" type="pres">
      <dgm:prSet presAssocID="{B420D6FB-F470-474A-B006-385DFC714897}" presName="compNode" presStyleCnt="0"/>
      <dgm:spPr/>
    </dgm:pt>
    <dgm:pt modelId="{76630EBF-C3F7-49C0-A01A-1E87D4C0EAA5}" type="pres">
      <dgm:prSet presAssocID="{B420D6FB-F470-474A-B006-385DFC714897}" presName="bgRect" presStyleLbl="bgShp" presStyleIdx="1" presStyleCnt="4"/>
      <dgm:spPr/>
    </dgm:pt>
    <dgm:pt modelId="{BBDEED4F-5A2B-4D7E-9224-C2A5C375D18C}" type="pres">
      <dgm:prSet presAssocID="{B420D6FB-F470-474A-B006-385DFC71489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912A0A3E-5552-4799-BE2E-EED07C8249C6}" type="pres">
      <dgm:prSet presAssocID="{B420D6FB-F470-474A-B006-385DFC714897}" presName="spaceRect" presStyleCnt="0"/>
      <dgm:spPr/>
    </dgm:pt>
    <dgm:pt modelId="{FC4B3C5B-1CD1-4A0A-94C4-4CA6641E23D3}" type="pres">
      <dgm:prSet presAssocID="{B420D6FB-F470-474A-B006-385DFC714897}" presName="parTx" presStyleLbl="revTx" presStyleIdx="1" presStyleCnt="4" custLinFactNeighborX="-466" custLinFactNeighborY="26899">
        <dgm:presLayoutVars>
          <dgm:chMax val="0"/>
          <dgm:chPref val="0"/>
        </dgm:presLayoutVars>
      </dgm:prSet>
      <dgm:spPr/>
    </dgm:pt>
    <dgm:pt modelId="{61BC3399-397E-4F12-ACDB-5B372C6D05BA}" type="pres">
      <dgm:prSet presAssocID="{B3222183-51DD-49AE-9E92-5EE46EDC9AAA}" presName="sibTrans" presStyleCnt="0"/>
      <dgm:spPr/>
    </dgm:pt>
    <dgm:pt modelId="{06D802AE-75BB-478C-95C8-138055DC27FF}" type="pres">
      <dgm:prSet presAssocID="{466A5872-1E4B-4151-BC9E-3F9A71F0AD6A}" presName="compNode" presStyleCnt="0"/>
      <dgm:spPr/>
    </dgm:pt>
    <dgm:pt modelId="{2952CFA4-F6E6-419F-8137-E7727C084B3F}" type="pres">
      <dgm:prSet presAssocID="{466A5872-1E4B-4151-BC9E-3F9A71F0AD6A}" presName="bgRect" presStyleLbl="bgShp" presStyleIdx="2" presStyleCnt="4"/>
      <dgm:spPr/>
    </dgm:pt>
    <dgm:pt modelId="{B3E2C3E5-02C7-4374-B9B9-A4A94EB0C2EF}" type="pres">
      <dgm:prSet presAssocID="{466A5872-1E4B-4151-BC9E-3F9A71F0AD6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E471E92F-BE40-40FB-BF32-B7751C2631D5}" type="pres">
      <dgm:prSet presAssocID="{466A5872-1E4B-4151-BC9E-3F9A71F0AD6A}" presName="spaceRect" presStyleCnt="0"/>
      <dgm:spPr/>
    </dgm:pt>
    <dgm:pt modelId="{057CBA22-0AE5-4A3F-A518-FAAAC0905C06}" type="pres">
      <dgm:prSet presAssocID="{466A5872-1E4B-4151-BC9E-3F9A71F0AD6A}" presName="parTx" presStyleLbl="revTx" presStyleIdx="2" presStyleCnt="4" custLinFactNeighborY="26896">
        <dgm:presLayoutVars>
          <dgm:chMax val="0"/>
          <dgm:chPref val="0"/>
        </dgm:presLayoutVars>
      </dgm:prSet>
      <dgm:spPr/>
    </dgm:pt>
    <dgm:pt modelId="{46A24770-4A43-46A2-A942-396DED552215}" type="pres">
      <dgm:prSet presAssocID="{D92ABA6B-5670-4B35-A0AD-79B5A1A0DD6E}" presName="sibTrans" presStyleCnt="0"/>
      <dgm:spPr/>
    </dgm:pt>
    <dgm:pt modelId="{D1DD1898-9841-4A3A-BDB3-5A6954B0CBA1}" type="pres">
      <dgm:prSet presAssocID="{86A24110-E4DD-4E4A-AE46-B93EC40FD879}" presName="compNode" presStyleCnt="0"/>
      <dgm:spPr/>
    </dgm:pt>
    <dgm:pt modelId="{EA239F5F-7A1E-412A-8258-E4A5746AD3FB}" type="pres">
      <dgm:prSet presAssocID="{86A24110-E4DD-4E4A-AE46-B93EC40FD879}" presName="bgRect" presStyleLbl="bgShp" presStyleIdx="3" presStyleCnt="4"/>
      <dgm:spPr/>
    </dgm:pt>
    <dgm:pt modelId="{CAF8CA78-F8C4-40CD-8E53-468B51AA95D8}" type="pres">
      <dgm:prSet presAssocID="{86A24110-E4DD-4E4A-AE46-B93EC40FD87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49A62981-4855-412A-99AC-40DCE5F2A183}" type="pres">
      <dgm:prSet presAssocID="{86A24110-E4DD-4E4A-AE46-B93EC40FD879}" presName="spaceRect" presStyleCnt="0"/>
      <dgm:spPr/>
    </dgm:pt>
    <dgm:pt modelId="{C0A351D9-F76D-4AFB-9B4D-5229F2F83464}" type="pres">
      <dgm:prSet presAssocID="{86A24110-E4DD-4E4A-AE46-B93EC40FD879}" presName="parTx" presStyleLbl="revTx" presStyleIdx="3" presStyleCnt="4" custLinFactNeighborY="36983">
        <dgm:presLayoutVars>
          <dgm:chMax val="0"/>
          <dgm:chPref val="0"/>
        </dgm:presLayoutVars>
      </dgm:prSet>
      <dgm:spPr/>
    </dgm:pt>
  </dgm:ptLst>
  <dgm:cxnLst>
    <dgm:cxn modelId="{F9D06A08-212F-4794-BA3B-D7FB8A90DF98}" srcId="{9DA982E7-9D15-4D37-8C75-35A54BA18BD9}" destId="{86A24110-E4DD-4E4A-AE46-B93EC40FD879}" srcOrd="3" destOrd="0" parTransId="{4EC6B5F2-DD2F-4347-835B-699E0ABC3CA1}" sibTransId="{728CAAC3-7681-44D0-8111-325DF5A23BA7}"/>
    <dgm:cxn modelId="{F435E61D-DC13-FC43-9E35-2616D27CCE15}" type="presOf" srcId="{B420D6FB-F470-474A-B006-385DFC714897}" destId="{FC4B3C5B-1CD1-4A0A-94C4-4CA6641E23D3}" srcOrd="0" destOrd="0" presId="urn:microsoft.com/office/officeart/2018/2/layout/IconVerticalSolidList"/>
    <dgm:cxn modelId="{B724E632-DD30-FB43-BA54-02563663181C}" type="presOf" srcId="{466A5872-1E4B-4151-BC9E-3F9A71F0AD6A}" destId="{057CBA22-0AE5-4A3F-A518-FAAAC0905C06}" srcOrd="0" destOrd="0" presId="urn:microsoft.com/office/officeart/2018/2/layout/IconVerticalSolidList"/>
    <dgm:cxn modelId="{FECC2553-A699-43E3-B464-4F66DEBEECFE}" srcId="{9DA982E7-9D15-4D37-8C75-35A54BA18BD9}" destId="{466A5872-1E4B-4151-BC9E-3F9A71F0AD6A}" srcOrd="2" destOrd="0" parTransId="{5C98DED7-7450-4396-B9B0-BF8B8847B761}" sibTransId="{D92ABA6B-5670-4B35-A0AD-79B5A1A0DD6E}"/>
    <dgm:cxn modelId="{C8BCF087-2094-1B42-8B55-99204E695C2A}" type="presOf" srcId="{9DA982E7-9D15-4D37-8C75-35A54BA18BD9}" destId="{38546335-0D66-4ED4-A060-E7BF91A242D0}" srcOrd="0" destOrd="0" presId="urn:microsoft.com/office/officeart/2018/2/layout/IconVerticalSolidList"/>
    <dgm:cxn modelId="{9A9B119D-B9DD-3746-8BDE-D4A28277D672}" type="presOf" srcId="{83D14698-80D3-487D-957B-A94B3C1B79C0}" destId="{A76AA994-7EA3-4130-BD30-04F11E47890E}" srcOrd="0" destOrd="0" presId="urn:microsoft.com/office/officeart/2018/2/layout/IconVerticalSolidList"/>
    <dgm:cxn modelId="{9C456AE6-44B7-A84B-A71D-453AFCB0CD90}" type="presOf" srcId="{86A24110-E4DD-4E4A-AE46-B93EC40FD879}" destId="{C0A351D9-F76D-4AFB-9B4D-5229F2F83464}" srcOrd="0" destOrd="0" presId="urn:microsoft.com/office/officeart/2018/2/layout/IconVerticalSolidList"/>
    <dgm:cxn modelId="{499871E8-A9B1-4B20-A75C-B58CF466AFDD}" srcId="{9DA982E7-9D15-4D37-8C75-35A54BA18BD9}" destId="{B420D6FB-F470-474A-B006-385DFC714897}" srcOrd="1" destOrd="0" parTransId="{91E9D212-F835-4B24-B641-8C68E05D9966}" sibTransId="{B3222183-51DD-49AE-9E92-5EE46EDC9AAA}"/>
    <dgm:cxn modelId="{56FF02EE-26FB-42AC-A85F-33CCF34E7F44}" srcId="{9DA982E7-9D15-4D37-8C75-35A54BA18BD9}" destId="{83D14698-80D3-487D-957B-A94B3C1B79C0}" srcOrd="0" destOrd="0" parTransId="{32F74588-6CBE-4610-93DB-926DF819B13F}" sibTransId="{300F323A-1AAC-4315-BB54-F437AA4ACB7E}"/>
    <dgm:cxn modelId="{F8EF47A1-7BC8-4240-93CC-EF818B71843D}" type="presParOf" srcId="{38546335-0D66-4ED4-A060-E7BF91A242D0}" destId="{7B13E6B8-F7BD-4EFD-94D5-F19157D4C702}" srcOrd="0" destOrd="0" presId="urn:microsoft.com/office/officeart/2018/2/layout/IconVerticalSolidList"/>
    <dgm:cxn modelId="{99A640AA-E819-CA42-BFA0-D4BF3CEB26F3}" type="presParOf" srcId="{7B13E6B8-F7BD-4EFD-94D5-F19157D4C702}" destId="{BBADABEF-08B6-47A3-A5B1-915FCDE7AFB8}" srcOrd="0" destOrd="0" presId="urn:microsoft.com/office/officeart/2018/2/layout/IconVerticalSolidList"/>
    <dgm:cxn modelId="{031CF042-6700-8F43-9B07-5095F22D78DB}" type="presParOf" srcId="{7B13E6B8-F7BD-4EFD-94D5-F19157D4C702}" destId="{3A930FC9-92B5-4438-BC8F-CF88E03A8FBC}" srcOrd="1" destOrd="0" presId="urn:microsoft.com/office/officeart/2018/2/layout/IconVerticalSolidList"/>
    <dgm:cxn modelId="{1C370416-B3CD-034F-8165-BFDAA63DFBAF}" type="presParOf" srcId="{7B13E6B8-F7BD-4EFD-94D5-F19157D4C702}" destId="{92B457AF-24A1-4FE1-813C-A4598033DEA1}" srcOrd="2" destOrd="0" presId="urn:microsoft.com/office/officeart/2018/2/layout/IconVerticalSolidList"/>
    <dgm:cxn modelId="{51B5EADE-F27E-864F-8FC5-1628D059B70D}" type="presParOf" srcId="{7B13E6B8-F7BD-4EFD-94D5-F19157D4C702}" destId="{A76AA994-7EA3-4130-BD30-04F11E47890E}" srcOrd="3" destOrd="0" presId="urn:microsoft.com/office/officeart/2018/2/layout/IconVerticalSolidList"/>
    <dgm:cxn modelId="{F38D30E4-4283-A64B-BC73-A54EC1FF441C}" type="presParOf" srcId="{38546335-0D66-4ED4-A060-E7BF91A242D0}" destId="{88A70D82-DB72-4995-AE90-CA2AFC8A4D0E}" srcOrd="1" destOrd="0" presId="urn:microsoft.com/office/officeart/2018/2/layout/IconVerticalSolidList"/>
    <dgm:cxn modelId="{B4DB9CD1-6010-0440-BEB3-8A30580AB820}" type="presParOf" srcId="{38546335-0D66-4ED4-A060-E7BF91A242D0}" destId="{F179FBB3-3D66-47B4-8325-6A46A6C87701}" srcOrd="2" destOrd="0" presId="urn:microsoft.com/office/officeart/2018/2/layout/IconVerticalSolidList"/>
    <dgm:cxn modelId="{D6BB690D-5FC4-A342-9F84-923C6C9F000F}" type="presParOf" srcId="{F179FBB3-3D66-47B4-8325-6A46A6C87701}" destId="{76630EBF-C3F7-49C0-A01A-1E87D4C0EAA5}" srcOrd="0" destOrd="0" presId="urn:microsoft.com/office/officeart/2018/2/layout/IconVerticalSolidList"/>
    <dgm:cxn modelId="{E1ADB640-E8C3-234E-AA75-00A7E9281D8E}" type="presParOf" srcId="{F179FBB3-3D66-47B4-8325-6A46A6C87701}" destId="{BBDEED4F-5A2B-4D7E-9224-C2A5C375D18C}" srcOrd="1" destOrd="0" presId="urn:microsoft.com/office/officeart/2018/2/layout/IconVerticalSolidList"/>
    <dgm:cxn modelId="{99926285-F38C-784F-A20C-0916CA419166}" type="presParOf" srcId="{F179FBB3-3D66-47B4-8325-6A46A6C87701}" destId="{912A0A3E-5552-4799-BE2E-EED07C8249C6}" srcOrd="2" destOrd="0" presId="urn:microsoft.com/office/officeart/2018/2/layout/IconVerticalSolidList"/>
    <dgm:cxn modelId="{DB22FC50-AC4B-954C-B00B-1AEC3BA94882}" type="presParOf" srcId="{F179FBB3-3D66-47B4-8325-6A46A6C87701}" destId="{FC4B3C5B-1CD1-4A0A-94C4-4CA6641E23D3}" srcOrd="3" destOrd="0" presId="urn:microsoft.com/office/officeart/2018/2/layout/IconVerticalSolidList"/>
    <dgm:cxn modelId="{19615211-A3D2-3A4B-BEB8-B6D47A3C1F51}" type="presParOf" srcId="{38546335-0D66-4ED4-A060-E7BF91A242D0}" destId="{61BC3399-397E-4F12-ACDB-5B372C6D05BA}" srcOrd="3" destOrd="0" presId="urn:microsoft.com/office/officeart/2018/2/layout/IconVerticalSolidList"/>
    <dgm:cxn modelId="{9ED6052F-59A3-C949-82B1-8DDAB6DA0645}" type="presParOf" srcId="{38546335-0D66-4ED4-A060-E7BF91A242D0}" destId="{06D802AE-75BB-478C-95C8-138055DC27FF}" srcOrd="4" destOrd="0" presId="urn:microsoft.com/office/officeart/2018/2/layout/IconVerticalSolidList"/>
    <dgm:cxn modelId="{249D2616-E9F2-B049-A1EC-A909D1940AF9}" type="presParOf" srcId="{06D802AE-75BB-478C-95C8-138055DC27FF}" destId="{2952CFA4-F6E6-419F-8137-E7727C084B3F}" srcOrd="0" destOrd="0" presId="urn:microsoft.com/office/officeart/2018/2/layout/IconVerticalSolidList"/>
    <dgm:cxn modelId="{2D2AAEDD-EA9C-4347-A2F2-EA1C6CFAF3E2}" type="presParOf" srcId="{06D802AE-75BB-478C-95C8-138055DC27FF}" destId="{B3E2C3E5-02C7-4374-B9B9-A4A94EB0C2EF}" srcOrd="1" destOrd="0" presId="urn:microsoft.com/office/officeart/2018/2/layout/IconVerticalSolidList"/>
    <dgm:cxn modelId="{9C8DC798-9E0D-7D42-9851-429ECF67C294}" type="presParOf" srcId="{06D802AE-75BB-478C-95C8-138055DC27FF}" destId="{E471E92F-BE40-40FB-BF32-B7751C2631D5}" srcOrd="2" destOrd="0" presId="urn:microsoft.com/office/officeart/2018/2/layout/IconVerticalSolidList"/>
    <dgm:cxn modelId="{1DD0C3EC-6784-1A41-B0F6-02C3245051B7}" type="presParOf" srcId="{06D802AE-75BB-478C-95C8-138055DC27FF}" destId="{057CBA22-0AE5-4A3F-A518-FAAAC0905C06}" srcOrd="3" destOrd="0" presId="urn:microsoft.com/office/officeart/2018/2/layout/IconVerticalSolidList"/>
    <dgm:cxn modelId="{2D054100-3CA8-0245-AD48-90A90DCA46C6}" type="presParOf" srcId="{38546335-0D66-4ED4-A060-E7BF91A242D0}" destId="{46A24770-4A43-46A2-A942-396DED552215}" srcOrd="5" destOrd="0" presId="urn:microsoft.com/office/officeart/2018/2/layout/IconVerticalSolidList"/>
    <dgm:cxn modelId="{BC3E04DC-591E-714D-AA5E-24892FBC2F76}" type="presParOf" srcId="{38546335-0D66-4ED4-A060-E7BF91A242D0}" destId="{D1DD1898-9841-4A3A-BDB3-5A6954B0CBA1}" srcOrd="6" destOrd="0" presId="urn:microsoft.com/office/officeart/2018/2/layout/IconVerticalSolidList"/>
    <dgm:cxn modelId="{43DD9A77-D764-504A-9DB1-334E6B0B39E4}" type="presParOf" srcId="{D1DD1898-9841-4A3A-BDB3-5A6954B0CBA1}" destId="{EA239F5F-7A1E-412A-8258-E4A5746AD3FB}" srcOrd="0" destOrd="0" presId="urn:microsoft.com/office/officeart/2018/2/layout/IconVerticalSolidList"/>
    <dgm:cxn modelId="{67C57D22-0684-8A4B-A46B-24B77F51660D}" type="presParOf" srcId="{D1DD1898-9841-4A3A-BDB3-5A6954B0CBA1}" destId="{CAF8CA78-F8C4-40CD-8E53-468B51AA95D8}" srcOrd="1" destOrd="0" presId="urn:microsoft.com/office/officeart/2018/2/layout/IconVerticalSolidList"/>
    <dgm:cxn modelId="{2672165E-CA68-9B42-8A7F-F2B5365BC0AC}" type="presParOf" srcId="{D1DD1898-9841-4A3A-BDB3-5A6954B0CBA1}" destId="{49A62981-4855-412A-99AC-40DCE5F2A183}" srcOrd="2" destOrd="0" presId="urn:microsoft.com/office/officeart/2018/2/layout/IconVerticalSolidList"/>
    <dgm:cxn modelId="{E0B572C9-D646-DD40-81A4-2CA7902C3240}" type="presParOf" srcId="{D1DD1898-9841-4A3A-BDB3-5A6954B0CBA1}" destId="{C0A351D9-F76D-4AFB-9B4D-5229F2F8346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DABEF-08B6-47A3-A5B1-915FCDE7AFB8}">
      <dsp:nvSpPr>
        <dsp:cNvPr id="0" name=""/>
        <dsp:cNvSpPr/>
      </dsp:nvSpPr>
      <dsp:spPr>
        <a:xfrm>
          <a:off x="0" y="4503"/>
          <a:ext cx="5023714" cy="9864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30FC9-92B5-4438-BC8F-CF88E03A8FBC}">
      <dsp:nvSpPr>
        <dsp:cNvPr id="0" name=""/>
        <dsp:cNvSpPr/>
      </dsp:nvSpPr>
      <dsp:spPr>
        <a:xfrm>
          <a:off x="298415" y="226465"/>
          <a:ext cx="543103" cy="5425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AA994-7EA3-4130-BD30-04F11E47890E}">
      <dsp:nvSpPr>
        <dsp:cNvPr id="0" name=""/>
        <dsp:cNvSpPr/>
      </dsp:nvSpPr>
      <dsp:spPr>
        <a:xfrm>
          <a:off x="1174461" y="264770"/>
          <a:ext cx="3849252" cy="1048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29" tIns="110929" rIns="110929" bIns="11092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8(965)1501401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74461" y="264770"/>
        <a:ext cx="3849252" cy="1048152"/>
      </dsp:txXfrm>
    </dsp:sp>
    <dsp:sp modelId="{76630EBF-C3F7-49C0-A01A-1E87D4C0EAA5}">
      <dsp:nvSpPr>
        <dsp:cNvPr id="0" name=""/>
        <dsp:cNvSpPr/>
      </dsp:nvSpPr>
      <dsp:spPr>
        <a:xfrm>
          <a:off x="0" y="1314694"/>
          <a:ext cx="5023714" cy="9864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EED4F-5A2B-4D7E-9224-C2A5C375D18C}">
      <dsp:nvSpPr>
        <dsp:cNvPr id="0" name=""/>
        <dsp:cNvSpPr/>
      </dsp:nvSpPr>
      <dsp:spPr>
        <a:xfrm>
          <a:off x="298415" y="1536656"/>
          <a:ext cx="543103" cy="5425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B3C5B-1CD1-4A0A-94C4-4CA6641E23D3}">
      <dsp:nvSpPr>
        <dsp:cNvPr id="0" name=""/>
        <dsp:cNvSpPr/>
      </dsp:nvSpPr>
      <dsp:spPr>
        <a:xfrm>
          <a:off x="1121996" y="1596636"/>
          <a:ext cx="3849252" cy="1048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29" tIns="110929" rIns="110929" bIns="11092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diamant-sk.com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21996" y="1596636"/>
        <a:ext cx="3849252" cy="1048152"/>
      </dsp:txXfrm>
    </dsp:sp>
    <dsp:sp modelId="{2952CFA4-F6E6-419F-8137-E7727C084B3F}">
      <dsp:nvSpPr>
        <dsp:cNvPr id="0" name=""/>
        <dsp:cNvSpPr/>
      </dsp:nvSpPr>
      <dsp:spPr>
        <a:xfrm>
          <a:off x="0" y="2624885"/>
          <a:ext cx="5023714" cy="9864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2C3E5-02C7-4374-B9B9-A4A94EB0C2EF}">
      <dsp:nvSpPr>
        <dsp:cNvPr id="0" name=""/>
        <dsp:cNvSpPr/>
      </dsp:nvSpPr>
      <dsp:spPr>
        <a:xfrm>
          <a:off x="298415" y="2846846"/>
          <a:ext cx="543103" cy="5425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CBA22-0AE5-4A3F-A518-FAAAC0905C06}">
      <dsp:nvSpPr>
        <dsp:cNvPr id="0" name=""/>
        <dsp:cNvSpPr/>
      </dsp:nvSpPr>
      <dsp:spPr>
        <a:xfrm>
          <a:off x="1139933" y="2906796"/>
          <a:ext cx="3849252" cy="1048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29" tIns="110929" rIns="110929" bIns="11092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o</a:t>
          </a:r>
          <a:r>
            <a:rPr lang="en-GB" sz="24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ffice@diamant-sk.ru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39933" y="2906796"/>
        <a:ext cx="3849252" cy="1048152"/>
      </dsp:txXfrm>
    </dsp:sp>
    <dsp:sp modelId="{EA239F5F-7A1E-412A-8258-E4A5746AD3FB}">
      <dsp:nvSpPr>
        <dsp:cNvPr id="0" name=""/>
        <dsp:cNvSpPr/>
      </dsp:nvSpPr>
      <dsp:spPr>
        <a:xfrm>
          <a:off x="0" y="3935075"/>
          <a:ext cx="5023714" cy="9864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8CA78-F8C4-40CD-8E53-468B51AA95D8}">
      <dsp:nvSpPr>
        <dsp:cNvPr id="0" name=""/>
        <dsp:cNvSpPr/>
      </dsp:nvSpPr>
      <dsp:spPr>
        <a:xfrm>
          <a:off x="298706" y="4157037"/>
          <a:ext cx="543103" cy="5425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351D9-F76D-4AFB-9B4D-5229F2F83464}">
      <dsp:nvSpPr>
        <dsp:cNvPr id="0" name=""/>
        <dsp:cNvSpPr/>
      </dsp:nvSpPr>
      <dsp:spPr>
        <a:xfrm>
          <a:off x="1140517" y="3939579"/>
          <a:ext cx="3811914" cy="1048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29" tIns="110929" rIns="110929" bIns="11092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г. Дубна, МО, </a:t>
          </a:r>
          <a:endParaRPr lang="en-US" sz="2400" b="0" i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ул. Строителей, д.8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40517" y="3939579"/>
        <a:ext cx="3811914" cy="1048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CA1E50CB-4EB0-614A-86DF-03656B0AF3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4B63E839-9639-1C43-80C2-156544FEAE8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D1C487-D761-1444-B4D6-24A4B409FCB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9D9DA8E-FE4C-C44B-9776-87A64B4A8A1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754BC37-08D0-C34D-B6C5-7E40CB02649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0BE2E59-6496-A746-A43C-B4E2BDDA9D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CB6919B-4F3C-3F43-A6B2-ACAAE64EC97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C4A15E-BA66-48BB-AD92-BB92BE4C05B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kumimoji="0" 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9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1701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6085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43D26-1E80-D14D-8C82-B12D4816AB22}" type="slidenum"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1572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20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0091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23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953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6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"/>
              <a:sym typeface="Arial"/>
            </a:endParaRPr>
          </a:p>
        </p:txBody>
      </p:sp>
      <p:sp>
        <p:nvSpPr>
          <p:cNvPr id="652" name="Google Shape;6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3" name="Google Shape;653;p16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Ключевая</a:t>
            </a:r>
            <a:r>
              <a:rPr lang="ru-R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фраза, характеризующая продукт или технологию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711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492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CB6919B-4F3C-3F43-A6B2-ACAAE64EC977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30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точности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27143-8899-DE46-BBC7-8F38A9AF7BDF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37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88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530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27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011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DCB6919B-4F3C-3F43-A6B2-ACAAE64EC977}" type="slidenum">
              <a:rPr lang="en-US" altLang="ru-RU" smtClean="0"/>
              <a:pPr/>
              <a:t>13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013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764BE-6E51-6A42-BC12-862EBD372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31C90B-8F39-4247-8E6B-09A0059DC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4711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19D01-200A-5745-BB0E-D19223C1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274E25-26C4-EA48-B578-FCFD0B604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39115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7707" y="2351079"/>
            <a:ext cx="5710714" cy="2698766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5208596"/>
            <a:ext cx="5706913" cy="185254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6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2695025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0104630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87707" y="5208596"/>
            <a:ext cx="5710714" cy="18256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3065458"/>
            <a:ext cx="5706913" cy="1931917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6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1511004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2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6836074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392" indent="0">
              <a:buNone/>
              <a:defRPr sz="2205" b="1"/>
            </a:lvl2pPr>
            <a:lvl3pPr marL="986846" indent="0">
              <a:buNone/>
              <a:defRPr sz="1984" b="1"/>
            </a:lvl3pPr>
            <a:lvl4pPr marL="1480281" indent="0">
              <a:buNone/>
              <a:defRPr sz="1764" b="1"/>
            </a:lvl4pPr>
            <a:lvl5pPr marL="1973710" indent="0">
              <a:buNone/>
              <a:defRPr sz="1764" b="1"/>
            </a:lvl5pPr>
            <a:lvl6pPr marL="2467137" indent="0">
              <a:buNone/>
              <a:defRPr sz="1764" b="1"/>
            </a:lvl6pPr>
            <a:lvl7pPr marL="2960563" indent="0">
              <a:buNone/>
              <a:defRPr sz="1764" b="1"/>
            </a:lvl7pPr>
            <a:lvl8pPr marL="3453990" indent="0">
              <a:buNone/>
              <a:defRPr sz="1764" b="1"/>
            </a:lvl8pPr>
            <a:lvl9pPr marL="394741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392" indent="0">
              <a:buNone/>
              <a:defRPr sz="2205" b="1"/>
            </a:lvl2pPr>
            <a:lvl3pPr marL="986846" indent="0">
              <a:buNone/>
              <a:defRPr sz="1984" b="1"/>
            </a:lvl3pPr>
            <a:lvl4pPr marL="1480281" indent="0">
              <a:buNone/>
              <a:defRPr sz="1764" b="1"/>
            </a:lvl4pPr>
            <a:lvl5pPr marL="1973710" indent="0">
              <a:buNone/>
              <a:defRPr sz="1764" b="1"/>
            </a:lvl5pPr>
            <a:lvl6pPr marL="2467137" indent="0">
              <a:buNone/>
              <a:defRPr sz="1764" b="1"/>
            </a:lvl6pPr>
            <a:lvl7pPr marL="2960563" indent="0">
              <a:buNone/>
              <a:defRPr sz="1764" b="1"/>
            </a:lvl7pPr>
            <a:lvl8pPr marL="3453990" indent="0">
              <a:buNone/>
              <a:defRPr sz="1764" b="1"/>
            </a:lvl8pPr>
            <a:lvl9pPr marL="394741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694449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8089792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615529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20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176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20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3392" indent="0">
              <a:buNone/>
              <a:defRPr sz="1323"/>
            </a:lvl2pPr>
            <a:lvl3pPr marL="986846" indent="0">
              <a:buNone/>
              <a:defRPr sz="1102"/>
            </a:lvl3pPr>
            <a:lvl4pPr marL="1480281" indent="0">
              <a:buNone/>
              <a:defRPr sz="992"/>
            </a:lvl4pPr>
            <a:lvl5pPr marL="1973710" indent="0">
              <a:buNone/>
              <a:defRPr sz="992"/>
            </a:lvl5pPr>
            <a:lvl6pPr marL="2467137" indent="0">
              <a:buNone/>
              <a:defRPr sz="992"/>
            </a:lvl6pPr>
            <a:lvl7pPr marL="2960563" indent="0">
              <a:buNone/>
              <a:defRPr sz="992"/>
            </a:lvl7pPr>
            <a:lvl8pPr marL="3453990" indent="0">
              <a:buNone/>
              <a:defRPr sz="992"/>
            </a:lvl8pPr>
            <a:lvl9pPr marL="394741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5905452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493392" indent="0">
              <a:buNone/>
              <a:defRPr sz="3086"/>
            </a:lvl2pPr>
            <a:lvl3pPr marL="986846" indent="0">
              <a:buNone/>
              <a:defRPr sz="2646"/>
            </a:lvl3pPr>
            <a:lvl4pPr marL="1480281" indent="0">
              <a:buNone/>
              <a:defRPr sz="2205"/>
            </a:lvl4pPr>
            <a:lvl5pPr marL="1973710" indent="0">
              <a:buNone/>
              <a:defRPr sz="2205"/>
            </a:lvl5pPr>
            <a:lvl6pPr marL="2467137" indent="0">
              <a:buNone/>
              <a:defRPr sz="2205"/>
            </a:lvl6pPr>
            <a:lvl7pPr marL="2960563" indent="0">
              <a:buNone/>
              <a:defRPr sz="2205"/>
            </a:lvl7pPr>
            <a:lvl8pPr marL="3453990" indent="0">
              <a:buNone/>
              <a:defRPr sz="2205"/>
            </a:lvl8pPr>
            <a:lvl9pPr marL="3947416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3392" indent="0">
              <a:buNone/>
              <a:defRPr sz="1323"/>
            </a:lvl2pPr>
            <a:lvl3pPr marL="986846" indent="0">
              <a:buNone/>
              <a:defRPr sz="1102"/>
            </a:lvl3pPr>
            <a:lvl4pPr marL="1480281" indent="0">
              <a:buNone/>
              <a:defRPr sz="992"/>
            </a:lvl4pPr>
            <a:lvl5pPr marL="1973710" indent="0">
              <a:buNone/>
              <a:defRPr sz="992"/>
            </a:lvl5pPr>
            <a:lvl6pPr marL="2467137" indent="0">
              <a:buNone/>
              <a:defRPr sz="992"/>
            </a:lvl6pPr>
            <a:lvl7pPr marL="2960563" indent="0">
              <a:buNone/>
              <a:defRPr sz="992"/>
            </a:lvl7pPr>
            <a:lvl8pPr marL="3453990" indent="0">
              <a:buNone/>
              <a:defRPr sz="992"/>
            </a:lvl8pPr>
            <a:lvl9pPr marL="394741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5209358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1069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148BBE-A44E-6142-A21A-FEBF6F216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765713" y="0"/>
            <a:ext cx="2392362" cy="77866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260A69-6846-0042-B262-C4C9B7575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88625" y="0"/>
            <a:ext cx="7024688" cy="77866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63877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926"/>
            <a:ext cx="2268141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302926"/>
            <a:ext cx="6636411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8001667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5DB8-48A0-F049-B919-96B1DA01E460}" type="slidenum"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8373676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DC5C4-1530-074B-AF31-9AB550DC9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239017-170A-7549-ACC8-A567092A8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449286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81BEB-151F-DE45-8820-283AAF4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3C873-72C1-B140-93E2-CA675EDF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256602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C62C6-C461-E642-B221-D1DCE87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F3171-2928-2247-A86A-0D794432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471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F677A-E5BD-334A-A5F2-C2DFF396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5A908-FF2E-0D40-AA2C-A27CF644C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2155BA-265D-3048-82DC-92F8FD284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99693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586BD-7BE2-CE4A-9A16-3E8CDD08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5BDE0A-854F-274A-B5B1-60900784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239443-E81D-A947-99CA-FA0508A9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90C2E7-C6B4-0146-B2F7-0FBAD308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5030C-D798-F04C-97CD-2C7356DA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39283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76841-CF65-DA40-8163-A129F2C8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323958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9746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7312D-17EF-A746-96F7-F1FA6232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3B62BE-5E3D-9A40-AF79-52005B81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E05A1-DF35-EF4B-90DC-3345F7096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2862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2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7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3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98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06224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625DB-B9AB-0644-B090-4ABF6E7A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A08150-E9D2-934B-9E34-B94EF93A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05E026-CA70-5B41-A150-5BD5A73E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53634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A63F-7D0D-6A49-A591-13EBA4A7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5AE6A-60D3-5644-B4E8-BC0D8689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102946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21A7DF-2F4C-5F46-B1A6-5EDF956B2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8225" y="266700"/>
            <a:ext cx="2281238" cy="61293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B19D35-D8B1-314E-BDA8-9759EE400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750" y="266700"/>
            <a:ext cx="6696075" cy="61293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6091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13A6-4DFD-C44B-9B23-A0882E53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66700"/>
            <a:ext cx="9129713" cy="12557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1AA04ACF-FF40-B547-9DD4-B3E4462DA0EC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682E7-87D5-EF44-B56C-FD1BFD9E3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37447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DC5C4-1530-074B-AF31-9AB550DC9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239017-170A-7549-ACC8-A567092A8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863446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81BEB-151F-DE45-8820-283AAF4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3C873-72C1-B140-93E2-CA675EDF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0195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C62C6-C461-E642-B221-D1DCE87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F3171-2928-2247-A86A-0D794432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52820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F677A-E5BD-334A-A5F2-C2DFF396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5A908-FF2E-0D40-AA2C-A27CF644C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2155BA-265D-3048-82DC-92F8FD284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19533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586BD-7BE2-CE4A-9A16-3E8CDD08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5BDE0A-854F-274A-B5B1-60900784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239443-E81D-A947-99CA-FA0508A9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90C2E7-C6B4-0146-B2F7-0FBAD308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5030C-D798-F04C-97CD-2C7356DA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6560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76841-CF65-DA40-8163-A129F2C8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58201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571847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744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7312D-17EF-A746-96F7-F1FA6232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3B62BE-5E3D-9A40-AF79-52005B81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E05A1-DF35-EF4B-90DC-3345F7096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39075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625DB-B9AB-0644-B090-4ABF6E7A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A08150-E9D2-934B-9E34-B94EF93A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05E026-CA70-5B41-A150-5BD5A73E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2869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A63F-7D0D-6A49-A591-13EBA4A7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5AE6A-60D3-5644-B4E8-BC0D8689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60564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21A7DF-2F4C-5F46-B1A6-5EDF956B2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8225" y="266700"/>
            <a:ext cx="2281238" cy="61293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B19D35-D8B1-314E-BDA8-9759EE400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750" y="266700"/>
            <a:ext cx="6696075" cy="61293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009992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13A6-4DFD-C44B-9B23-A0882E53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66700"/>
            <a:ext cx="9129713" cy="12557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1AA04ACF-FF40-B547-9DD4-B3E4462DA0EC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682E7-87D5-EF44-B56C-FD1BFD9E3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12025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23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2496"/>
            </a:lvl1pPr>
            <a:lvl2pPr marL="475360" indent="0" algn="ctr">
              <a:buNone/>
              <a:defRPr sz="2080"/>
            </a:lvl2pPr>
            <a:lvl3pPr marL="950720" indent="0" algn="ctr">
              <a:buNone/>
              <a:defRPr sz="1871"/>
            </a:lvl3pPr>
            <a:lvl4pPr marL="1426079" indent="0" algn="ctr">
              <a:buNone/>
              <a:defRPr sz="1663"/>
            </a:lvl4pPr>
            <a:lvl5pPr marL="1901440" indent="0" algn="ctr">
              <a:buNone/>
              <a:defRPr sz="1663"/>
            </a:lvl5pPr>
            <a:lvl6pPr marL="2376800" indent="0" algn="ctr">
              <a:buNone/>
              <a:defRPr sz="1663"/>
            </a:lvl6pPr>
            <a:lvl7pPr marL="2852160" indent="0" algn="ctr">
              <a:buNone/>
              <a:defRPr sz="1663"/>
            </a:lvl7pPr>
            <a:lvl8pPr marL="3327519" indent="0" algn="ctr">
              <a:buNone/>
              <a:defRPr sz="1663"/>
            </a:lvl8pPr>
            <a:lvl9pPr marL="3802879" indent="0" algn="ctr">
              <a:buNone/>
              <a:defRPr sz="166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85106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65101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4" y="1884672"/>
            <a:ext cx="8694539" cy="3144614"/>
          </a:xfrm>
        </p:spPr>
        <p:txBody>
          <a:bodyPr anchor="b"/>
          <a:lstStyle>
            <a:lvl1pPr>
              <a:defRPr sz="623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4" y="5059035"/>
            <a:ext cx="8694539" cy="1653678"/>
          </a:xfrm>
        </p:spPr>
        <p:txBody>
          <a:bodyPr/>
          <a:lstStyle>
            <a:lvl1pPr marL="0" indent="0">
              <a:buNone/>
              <a:defRPr sz="2496">
                <a:solidFill>
                  <a:schemeClr val="tx1"/>
                </a:solidFill>
              </a:defRPr>
            </a:lvl1pPr>
            <a:lvl2pPr marL="4753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2pPr>
            <a:lvl3pPr marL="9507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3pPr>
            <a:lvl4pPr marL="142607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4pPr>
            <a:lvl5pPr marL="1901440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5pPr>
            <a:lvl6pPr marL="2376800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6pPr>
            <a:lvl7pPr marL="2852160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7pPr>
            <a:lvl8pPr marL="332751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8pPr>
            <a:lvl9pPr marL="380287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87664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5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2012415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399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6" y="4857985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6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6684" indent="0">
              <a:buNone/>
              <a:defRPr sz="1980"/>
            </a:lvl2pPr>
            <a:lvl3pPr marL="973415" indent="0">
              <a:buNone/>
              <a:defRPr sz="1697"/>
            </a:lvl3pPr>
            <a:lvl4pPr marL="1460133" indent="0">
              <a:buNone/>
              <a:defRPr sz="1508"/>
            </a:lvl4pPr>
            <a:lvl5pPr marL="1946844" indent="0">
              <a:buNone/>
              <a:defRPr sz="1508"/>
            </a:lvl5pPr>
            <a:lvl6pPr marL="2433555" indent="0">
              <a:buNone/>
              <a:defRPr sz="1508"/>
            </a:lvl6pPr>
            <a:lvl7pPr marL="2920267" indent="0">
              <a:buNone/>
              <a:defRPr sz="1508"/>
            </a:lvl7pPr>
            <a:lvl8pPr marL="3406977" indent="0">
              <a:buNone/>
              <a:defRPr sz="1508"/>
            </a:lvl8pPr>
            <a:lvl9pPr marL="3893691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30233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7" y="402486"/>
            <a:ext cx="8694539" cy="14611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8" y="1853170"/>
            <a:ext cx="4264576" cy="908211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75360" indent="0">
              <a:buNone/>
              <a:defRPr sz="2080" b="1"/>
            </a:lvl2pPr>
            <a:lvl3pPr marL="950720" indent="0">
              <a:buNone/>
              <a:defRPr sz="1871" b="1"/>
            </a:lvl3pPr>
            <a:lvl4pPr marL="1426079" indent="0">
              <a:buNone/>
              <a:defRPr sz="1663" b="1"/>
            </a:lvl4pPr>
            <a:lvl5pPr marL="1901440" indent="0">
              <a:buNone/>
              <a:defRPr sz="1663" b="1"/>
            </a:lvl5pPr>
            <a:lvl6pPr marL="2376800" indent="0">
              <a:buNone/>
              <a:defRPr sz="1663" b="1"/>
            </a:lvl6pPr>
            <a:lvl7pPr marL="2852160" indent="0">
              <a:buNone/>
              <a:defRPr sz="1663" b="1"/>
            </a:lvl7pPr>
            <a:lvl8pPr marL="3327519" indent="0">
              <a:buNone/>
              <a:defRPr sz="1663" b="1"/>
            </a:lvl8pPr>
            <a:lvl9pPr marL="3802879" indent="0">
              <a:buNone/>
              <a:defRPr sz="166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8" y="2761381"/>
            <a:ext cx="4264576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0"/>
            <a:ext cx="4285579" cy="908211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75360" indent="0">
              <a:buNone/>
              <a:defRPr sz="2080" b="1"/>
            </a:lvl2pPr>
            <a:lvl3pPr marL="950720" indent="0">
              <a:buNone/>
              <a:defRPr sz="1871" b="1"/>
            </a:lvl3pPr>
            <a:lvl4pPr marL="1426079" indent="0">
              <a:buNone/>
              <a:defRPr sz="1663" b="1"/>
            </a:lvl4pPr>
            <a:lvl5pPr marL="1901440" indent="0">
              <a:buNone/>
              <a:defRPr sz="1663" b="1"/>
            </a:lvl5pPr>
            <a:lvl6pPr marL="2376800" indent="0">
              <a:buNone/>
              <a:defRPr sz="1663" b="1"/>
            </a:lvl6pPr>
            <a:lvl7pPr marL="2852160" indent="0">
              <a:buNone/>
              <a:defRPr sz="1663" b="1"/>
            </a:lvl7pPr>
            <a:lvl8pPr marL="3327519" indent="0">
              <a:buNone/>
              <a:defRPr sz="1663" b="1"/>
            </a:lvl8pPr>
            <a:lvl9pPr marL="3802879" indent="0">
              <a:buNone/>
              <a:defRPr sz="166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52308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08510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2433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9"/>
            <a:ext cx="3251264" cy="1763924"/>
          </a:xfrm>
        </p:spPr>
        <p:txBody>
          <a:bodyPr anchor="b"/>
          <a:lstStyle>
            <a:lvl1pPr>
              <a:defRPr sz="33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3327"/>
            </a:lvl1pPr>
            <a:lvl2pPr>
              <a:defRPr sz="2911"/>
            </a:lvl2pPr>
            <a:lvl3pPr>
              <a:defRPr sz="2496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3"/>
            <a:ext cx="3251264" cy="4201570"/>
          </a:xfrm>
        </p:spPr>
        <p:txBody>
          <a:bodyPr/>
          <a:lstStyle>
            <a:lvl1pPr marL="0" indent="0">
              <a:buNone/>
              <a:defRPr sz="1663"/>
            </a:lvl1pPr>
            <a:lvl2pPr marL="475360" indent="0">
              <a:buNone/>
              <a:defRPr sz="1456"/>
            </a:lvl2pPr>
            <a:lvl3pPr marL="950720" indent="0">
              <a:buNone/>
              <a:defRPr sz="1247"/>
            </a:lvl3pPr>
            <a:lvl4pPr marL="1426079" indent="0">
              <a:buNone/>
              <a:defRPr sz="1040"/>
            </a:lvl4pPr>
            <a:lvl5pPr marL="1901440" indent="0">
              <a:buNone/>
              <a:defRPr sz="1040"/>
            </a:lvl5pPr>
            <a:lvl6pPr marL="2376800" indent="0">
              <a:buNone/>
              <a:defRPr sz="1040"/>
            </a:lvl6pPr>
            <a:lvl7pPr marL="2852160" indent="0">
              <a:buNone/>
              <a:defRPr sz="1040"/>
            </a:lvl7pPr>
            <a:lvl8pPr marL="3327519" indent="0">
              <a:buNone/>
              <a:defRPr sz="1040"/>
            </a:lvl8pPr>
            <a:lvl9pPr marL="3802879" indent="0">
              <a:buNone/>
              <a:defRPr sz="104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81916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9"/>
            <a:ext cx="3251264" cy="1763924"/>
          </a:xfrm>
        </p:spPr>
        <p:txBody>
          <a:bodyPr anchor="b"/>
          <a:lstStyle>
            <a:lvl1pPr>
              <a:defRPr sz="33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 anchor="t"/>
          <a:lstStyle>
            <a:lvl1pPr marL="0" indent="0">
              <a:buNone/>
              <a:defRPr sz="3327"/>
            </a:lvl1pPr>
            <a:lvl2pPr marL="475360" indent="0">
              <a:buNone/>
              <a:defRPr sz="2911"/>
            </a:lvl2pPr>
            <a:lvl3pPr marL="950720" indent="0">
              <a:buNone/>
              <a:defRPr sz="2496"/>
            </a:lvl3pPr>
            <a:lvl4pPr marL="1426079" indent="0">
              <a:buNone/>
              <a:defRPr sz="2080"/>
            </a:lvl4pPr>
            <a:lvl5pPr marL="1901440" indent="0">
              <a:buNone/>
              <a:defRPr sz="2080"/>
            </a:lvl5pPr>
            <a:lvl6pPr marL="2376800" indent="0">
              <a:buNone/>
              <a:defRPr sz="2080"/>
            </a:lvl6pPr>
            <a:lvl7pPr marL="2852160" indent="0">
              <a:buNone/>
              <a:defRPr sz="2080"/>
            </a:lvl7pPr>
            <a:lvl8pPr marL="3327519" indent="0">
              <a:buNone/>
              <a:defRPr sz="2080"/>
            </a:lvl8pPr>
            <a:lvl9pPr marL="3802879" indent="0">
              <a:buNone/>
              <a:defRPr sz="208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3"/>
            <a:ext cx="3251264" cy="4201570"/>
          </a:xfrm>
        </p:spPr>
        <p:txBody>
          <a:bodyPr/>
          <a:lstStyle>
            <a:lvl1pPr marL="0" indent="0">
              <a:buNone/>
              <a:defRPr sz="1663"/>
            </a:lvl1pPr>
            <a:lvl2pPr marL="475360" indent="0">
              <a:buNone/>
              <a:defRPr sz="1456"/>
            </a:lvl2pPr>
            <a:lvl3pPr marL="950720" indent="0">
              <a:buNone/>
              <a:defRPr sz="1247"/>
            </a:lvl3pPr>
            <a:lvl4pPr marL="1426079" indent="0">
              <a:buNone/>
              <a:defRPr sz="1040"/>
            </a:lvl4pPr>
            <a:lvl5pPr marL="1901440" indent="0">
              <a:buNone/>
              <a:defRPr sz="1040"/>
            </a:lvl5pPr>
            <a:lvl6pPr marL="2376800" indent="0">
              <a:buNone/>
              <a:defRPr sz="1040"/>
            </a:lvl6pPr>
            <a:lvl7pPr marL="2852160" indent="0">
              <a:buNone/>
              <a:defRPr sz="1040"/>
            </a:lvl7pPr>
            <a:lvl8pPr marL="3327519" indent="0">
              <a:buNone/>
              <a:defRPr sz="1040"/>
            </a:lvl8pPr>
            <a:lvl9pPr marL="3802879" indent="0">
              <a:buNone/>
              <a:defRPr sz="104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59677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75255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7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4625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DC5C4-1530-074B-AF31-9AB550DC9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239017-170A-7549-ACC8-A567092A8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228089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81BEB-151F-DE45-8820-283AAF4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3C873-72C1-B140-93E2-CA675EDF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728282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C62C6-C461-E642-B221-D1DCE87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F3171-2928-2247-A86A-0D794432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72740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978536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F677A-E5BD-334A-A5F2-C2DFF396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5A908-FF2E-0D40-AA2C-A27CF644C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2155BA-265D-3048-82DC-92F8FD284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12460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586BD-7BE2-CE4A-9A16-3E8CDD08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5BDE0A-854F-274A-B5B1-60900784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239443-E81D-A947-99CA-FA0508A9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90C2E7-C6B4-0146-B2F7-0FBAD308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5030C-D798-F04C-97CD-2C7356DA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932625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76841-CF65-DA40-8163-A129F2C8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333675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2360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7312D-17EF-A746-96F7-F1FA6232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3B62BE-5E3D-9A40-AF79-52005B81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E05A1-DF35-EF4B-90DC-3345F7096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60052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625DB-B9AB-0644-B090-4ABF6E7A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A08150-E9D2-934B-9E34-B94EF93A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05E026-CA70-5B41-A150-5BD5A73E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03991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A63F-7D0D-6A49-A591-13EBA4A7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5AE6A-60D3-5644-B4E8-BC0D8689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270906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21A7DF-2F4C-5F46-B1A6-5EDF956B2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8225" y="266700"/>
            <a:ext cx="2281238" cy="61293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B19D35-D8B1-314E-BDA8-9759EE400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750" y="266700"/>
            <a:ext cx="6696075" cy="61293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12384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13A6-4DFD-C44B-9B23-A0882E53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66700"/>
            <a:ext cx="9129713" cy="12557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1AA04ACF-FF40-B547-9DD4-B3E4462DA0EC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682E7-87D5-EF44-B56C-FD1BFD9E3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136235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Пользовательский макет">
  <p:cSld name="21_Пользовательский макет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6"/>
          <p:cNvSpPr txBox="1">
            <a:spLocks noGrp="1"/>
          </p:cNvSpPr>
          <p:nvPr>
            <p:ph type="title"/>
          </p:nvPr>
        </p:nvSpPr>
        <p:spPr>
          <a:xfrm>
            <a:off x="889473" y="419756"/>
            <a:ext cx="6303474" cy="1003421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38"/>
              <a:buNone/>
              <a:defRPr sz="2232" b="1" i="0"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10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97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97" y="2397505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5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722069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Пользовательский макет">
  <p:cSld name="41_Пользовательский макет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>
            <a:spLocks noGrp="1"/>
          </p:cNvSpPr>
          <p:nvPr>
            <p:ph type="pic" idx="2"/>
          </p:nvPr>
        </p:nvSpPr>
        <p:spPr>
          <a:xfrm>
            <a:off x="2813571" y="2021554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2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5"/>
          <p:cNvSpPr>
            <a:spLocks noGrp="1"/>
          </p:cNvSpPr>
          <p:nvPr>
            <p:ph type="pic" idx="3"/>
          </p:nvPr>
        </p:nvSpPr>
        <p:spPr>
          <a:xfrm>
            <a:off x="391218" y="2023126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2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5"/>
          <p:cNvSpPr>
            <a:spLocks noGrp="1"/>
          </p:cNvSpPr>
          <p:nvPr>
            <p:ph type="pic" idx="4"/>
          </p:nvPr>
        </p:nvSpPr>
        <p:spPr>
          <a:xfrm>
            <a:off x="5235922" y="2021554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2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391218" y="5052221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33" lvl="0" indent="-281729" algn="l">
              <a:lnSpc>
                <a:spcPct val="130000"/>
              </a:lnSpc>
              <a:spcBef>
                <a:spcPts val="620"/>
              </a:spcBef>
              <a:spcAft>
                <a:spcPts val="0"/>
              </a:spcAft>
              <a:buSzPts val="2315"/>
              <a:buChar char="•"/>
              <a:defRPr sz="744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67" lvl="1" indent="-265963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984"/>
              <a:buChar char="•"/>
              <a:defRPr/>
            </a:lvl2pPr>
            <a:lvl3pPr marL="1028800" lvl="2" indent="-250246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654"/>
              <a:buChar char="•"/>
              <a:defRPr/>
            </a:lvl3pPr>
            <a:lvl4pPr marL="1371733" lvl="3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4pPr>
            <a:lvl5pPr marL="1714667" lvl="4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5pPr>
            <a:lvl6pPr marL="2057600" lvl="5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6pPr>
            <a:lvl7pPr marL="2400534" lvl="6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7pPr>
            <a:lvl8pPr marL="2743467" lvl="7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8pPr>
            <a:lvl9pPr marL="3086401" lvl="8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title"/>
          </p:nvPr>
        </p:nvSpPr>
        <p:spPr>
          <a:xfrm>
            <a:off x="641777" y="525821"/>
            <a:ext cx="8856607" cy="61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76"/>
              <a:buFont typeface="Tahoma"/>
              <a:buNone/>
              <a:defRPr sz="2232" b="1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>
            <a:spLocks noGrp="1"/>
          </p:cNvSpPr>
          <p:nvPr>
            <p:ph type="pic" idx="5"/>
          </p:nvPr>
        </p:nvSpPr>
        <p:spPr>
          <a:xfrm>
            <a:off x="7658274" y="2021554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2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6"/>
          </p:nvPr>
        </p:nvSpPr>
        <p:spPr>
          <a:xfrm>
            <a:off x="2813571" y="5053616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33" lvl="0" indent="-281729" algn="l">
              <a:lnSpc>
                <a:spcPct val="130000"/>
              </a:lnSpc>
              <a:spcBef>
                <a:spcPts val="620"/>
              </a:spcBef>
              <a:spcAft>
                <a:spcPts val="0"/>
              </a:spcAft>
              <a:buSzPts val="2315"/>
              <a:buChar char="•"/>
              <a:defRPr sz="744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67" lvl="1" indent="-265963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984"/>
              <a:buChar char="•"/>
              <a:defRPr/>
            </a:lvl2pPr>
            <a:lvl3pPr marL="1028800" lvl="2" indent="-250246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654"/>
              <a:buChar char="•"/>
              <a:defRPr/>
            </a:lvl3pPr>
            <a:lvl4pPr marL="1371733" lvl="3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4pPr>
            <a:lvl5pPr marL="1714667" lvl="4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5pPr>
            <a:lvl6pPr marL="2057600" lvl="5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6pPr>
            <a:lvl7pPr marL="2400534" lvl="6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7pPr>
            <a:lvl8pPr marL="2743467" lvl="7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8pPr>
            <a:lvl9pPr marL="3086401" lvl="8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7"/>
          </p:nvPr>
        </p:nvSpPr>
        <p:spPr>
          <a:xfrm>
            <a:off x="5235922" y="5052221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33" lvl="0" indent="-281729" algn="l">
              <a:lnSpc>
                <a:spcPct val="130000"/>
              </a:lnSpc>
              <a:spcBef>
                <a:spcPts val="620"/>
              </a:spcBef>
              <a:spcAft>
                <a:spcPts val="0"/>
              </a:spcAft>
              <a:buSzPts val="2315"/>
              <a:buChar char="•"/>
              <a:defRPr sz="744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67" lvl="1" indent="-265963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984"/>
              <a:buChar char="•"/>
              <a:defRPr/>
            </a:lvl2pPr>
            <a:lvl3pPr marL="1028800" lvl="2" indent="-250246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654"/>
              <a:buChar char="•"/>
              <a:defRPr/>
            </a:lvl3pPr>
            <a:lvl4pPr marL="1371733" lvl="3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4pPr>
            <a:lvl5pPr marL="1714667" lvl="4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5pPr>
            <a:lvl6pPr marL="2057600" lvl="5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6pPr>
            <a:lvl7pPr marL="2400534" lvl="6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7pPr>
            <a:lvl8pPr marL="2743467" lvl="7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8pPr>
            <a:lvl9pPr marL="3086401" lvl="8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8"/>
          </p:nvPr>
        </p:nvSpPr>
        <p:spPr>
          <a:xfrm>
            <a:off x="7658274" y="5052221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33" lvl="0" indent="-281729" algn="l">
              <a:lnSpc>
                <a:spcPct val="130000"/>
              </a:lnSpc>
              <a:spcBef>
                <a:spcPts val="620"/>
              </a:spcBef>
              <a:spcAft>
                <a:spcPts val="0"/>
              </a:spcAft>
              <a:buSzPts val="2315"/>
              <a:buChar char="•"/>
              <a:defRPr sz="744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67" lvl="1" indent="-265963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984"/>
              <a:buChar char="•"/>
              <a:defRPr/>
            </a:lvl2pPr>
            <a:lvl3pPr marL="1028800" lvl="2" indent="-250246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654"/>
              <a:buChar char="•"/>
              <a:defRPr/>
            </a:lvl3pPr>
            <a:lvl4pPr marL="1371733" lvl="3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4pPr>
            <a:lvl5pPr marL="1714667" lvl="4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5pPr>
            <a:lvl6pPr marL="2057600" lvl="5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6pPr>
            <a:lvl7pPr marL="2400534" lvl="6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7pPr>
            <a:lvl8pPr marL="2743467" lvl="7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8pPr>
            <a:lvl9pPr marL="3086401" lvl="8" indent="-242339" algn="l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228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DC5C4-1530-074B-AF31-9AB550DC9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565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239017-170A-7549-ACC8-A567092A8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9"/>
            <a:ext cx="7559675" cy="1825625"/>
          </a:xfrm>
        </p:spPr>
        <p:txBody>
          <a:bodyPr/>
          <a:lstStyle>
            <a:lvl1pPr marL="0" indent="0" algn="ctr">
              <a:buNone/>
              <a:defRPr sz="2264"/>
            </a:lvl1pPr>
            <a:lvl2pPr marL="431221" indent="0" algn="ctr">
              <a:buNone/>
              <a:defRPr sz="1887"/>
            </a:lvl2pPr>
            <a:lvl3pPr marL="862441" indent="0" algn="ctr">
              <a:buNone/>
              <a:defRPr sz="1698"/>
            </a:lvl3pPr>
            <a:lvl4pPr marL="1293662" indent="0" algn="ctr">
              <a:buNone/>
              <a:defRPr sz="1509"/>
            </a:lvl4pPr>
            <a:lvl5pPr marL="1724883" indent="0" algn="ctr">
              <a:buNone/>
              <a:defRPr sz="1509"/>
            </a:lvl5pPr>
            <a:lvl6pPr marL="2156103" indent="0" algn="ctr">
              <a:buNone/>
              <a:defRPr sz="1509"/>
            </a:lvl6pPr>
            <a:lvl7pPr marL="2587323" indent="0" algn="ctr">
              <a:buNone/>
              <a:defRPr sz="1509"/>
            </a:lvl7pPr>
            <a:lvl8pPr marL="3018544" indent="0" algn="ctr">
              <a:buNone/>
              <a:defRPr sz="1509"/>
            </a:lvl8pPr>
            <a:lvl9pPr marL="3449765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995097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81BEB-151F-DE45-8820-283AAF4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3C873-72C1-B140-93E2-CA675EDF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353089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C62C6-C461-E642-B221-D1DCE87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9" y="1884364"/>
            <a:ext cx="8694737" cy="3144837"/>
          </a:xfrm>
        </p:spPr>
        <p:txBody>
          <a:bodyPr anchor="b"/>
          <a:lstStyle>
            <a:lvl1pPr>
              <a:defRPr sz="565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F3171-2928-2247-A86A-0D794432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9" y="5059364"/>
            <a:ext cx="8694737" cy="1652587"/>
          </a:xfrm>
        </p:spPr>
        <p:txBody>
          <a:bodyPr/>
          <a:lstStyle>
            <a:lvl1pPr marL="0" indent="0">
              <a:buNone/>
              <a:defRPr sz="2264"/>
            </a:lvl1pPr>
            <a:lvl2pPr marL="431221" indent="0">
              <a:buNone/>
              <a:defRPr sz="1887"/>
            </a:lvl2pPr>
            <a:lvl3pPr marL="862441" indent="0">
              <a:buNone/>
              <a:defRPr sz="1698"/>
            </a:lvl3pPr>
            <a:lvl4pPr marL="1293662" indent="0">
              <a:buNone/>
              <a:defRPr sz="1509"/>
            </a:lvl4pPr>
            <a:lvl5pPr marL="1724883" indent="0">
              <a:buNone/>
              <a:defRPr sz="1509"/>
            </a:lvl5pPr>
            <a:lvl6pPr marL="2156103" indent="0">
              <a:buNone/>
              <a:defRPr sz="1509"/>
            </a:lvl6pPr>
            <a:lvl7pPr marL="2587323" indent="0">
              <a:buNone/>
              <a:defRPr sz="1509"/>
            </a:lvl7pPr>
            <a:lvl8pPr marL="3018544" indent="0">
              <a:buNone/>
              <a:defRPr sz="1509"/>
            </a:lvl8pPr>
            <a:lvl9pPr marL="3449765" indent="0">
              <a:buNone/>
              <a:defRPr sz="150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46352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F677A-E5BD-334A-A5F2-C2DFF396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5A908-FF2E-0D40-AA2C-A27CF644C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2155BA-265D-3048-82DC-92F8FD284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489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2595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586BD-7BE2-CE4A-9A16-3E8CDD08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9" y="403226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5BDE0A-854F-274A-B5B1-60900784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221" indent="0">
              <a:buNone/>
              <a:defRPr sz="1887" b="1"/>
            </a:lvl2pPr>
            <a:lvl3pPr marL="862441" indent="0">
              <a:buNone/>
              <a:defRPr sz="1698" b="1"/>
            </a:lvl3pPr>
            <a:lvl4pPr marL="1293662" indent="0">
              <a:buNone/>
              <a:defRPr sz="1509" b="1"/>
            </a:lvl4pPr>
            <a:lvl5pPr marL="1724883" indent="0">
              <a:buNone/>
              <a:defRPr sz="1509" b="1"/>
            </a:lvl5pPr>
            <a:lvl6pPr marL="2156103" indent="0">
              <a:buNone/>
              <a:defRPr sz="1509" b="1"/>
            </a:lvl6pPr>
            <a:lvl7pPr marL="2587323" indent="0">
              <a:buNone/>
              <a:defRPr sz="1509" b="1"/>
            </a:lvl7pPr>
            <a:lvl8pPr marL="3018544" indent="0">
              <a:buNone/>
              <a:defRPr sz="1509" b="1"/>
            </a:lvl8pPr>
            <a:lvl9pPr marL="3449765" indent="0">
              <a:buNone/>
              <a:defRPr sz="15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239443-E81D-A947-99CA-FA0508A9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90C2E7-C6B4-0146-B2F7-0FBAD308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221" indent="0">
              <a:buNone/>
              <a:defRPr sz="1887" b="1"/>
            </a:lvl2pPr>
            <a:lvl3pPr marL="862441" indent="0">
              <a:buNone/>
              <a:defRPr sz="1698" b="1"/>
            </a:lvl3pPr>
            <a:lvl4pPr marL="1293662" indent="0">
              <a:buNone/>
              <a:defRPr sz="1509" b="1"/>
            </a:lvl4pPr>
            <a:lvl5pPr marL="1724883" indent="0">
              <a:buNone/>
              <a:defRPr sz="1509" b="1"/>
            </a:lvl5pPr>
            <a:lvl6pPr marL="2156103" indent="0">
              <a:buNone/>
              <a:defRPr sz="1509" b="1"/>
            </a:lvl6pPr>
            <a:lvl7pPr marL="2587323" indent="0">
              <a:buNone/>
              <a:defRPr sz="1509" b="1"/>
            </a:lvl7pPr>
            <a:lvl8pPr marL="3018544" indent="0">
              <a:buNone/>
              <a:defRPr sz="1509" b="1"/>
            </a:lvl8pPr>
            <a:lvl9pPr marL="3449765" indent="0">
              <a:buNone/>
              <a:defRPr sz="15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5030C-D798-F04C-97CD-2C7356DA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38657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76841-CF65-DA40-8163-A129F2C8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30640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43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7312D-17EF-A746-96F7-F1FA6232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9"/>
            <a:ext cx="3251200" cy="1765300"/>
          </a:xfrm>
        </p:spPr>
        <p:txBody>
          <a:bodyPr anchor="b"/>
          <a:lstStyle>
            <a:lvl1pPr>
              <a:defRPr sz="301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3B62BE-5E3D-9A40-AF79-52005B81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1" y="1089025"/>
            <a:ext cx="5102225" cy="5372100"/>
          </a:xfrm>
        </p:spPr>
        <p:txBody>
          <a:bodyPr/>
          <a:lstStyle>
            <a:lvl1pPr>
              <a:defRPr sz="3018"/>
            </a:lvl1pPr>
            <a:lvl2pPr>
              <a:defRPr sz="2641"/>
            </a:lvl2pPr>
            <a:lvl3pPr>
              <a:defRPr sz="2264"/>
            </a:lvl3pPr>
            <a:lvl4pPr>
              <a:defRPr sz="1887"/>
            </a:lvl4pPr>
            <a:lvl5pPr>
              <a:defRPr sz="1887"/>
            </a:lvl5pPr>
            <a:lvl6pPr>
              <a:defRPr sz="1887"/>
            </a:lvl6pPr>
            <a:lvl7pPr>
              <a:defRPr sz="1887"/>
            </a:lvl7pPr>
            <a:lvl8pPr>
              <a:defRPr sz="1887"/>
            </a:lvl8pPr>
            <a:lvl9pPr>
              <a:defRPr sz="188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E05A1-DF35-EF4B-90DC-3345F7096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9"/>
            <a:ext cx="3251200" cy="4200525"/>
          </a:xfrm>
        </p:spPr>
        <p:txBody>
          <a:bodyPr/>
          <a:lstStyle>
            <a:lvl1pPr marL="0" indent="0">
              <a:buNone/>
              <a:defRPr sz="1509"/>
            </a:lvl1pPr>
            <a:lvl2pPr marL="431221" indent="0">
              <a:buNone/>
              <a:defRPr sz="1321"/>
            </a:lvl2pPr>
            <a:lvl3pPr marL="862441" indent="0">
              <a:buNone/>
              <a:defRPr sz="1131"/>
            </a:lvl3pPr>
            <a:lvl4pPr marL="1293662" indent="0">
              <a:buNone/>
              <a:defRPr sz="943"/>
            </a:lvl4pPr>
            <a:lvl5pPr marL="1724883" indent="0">
              <a:buNone/>
              <a:defRPr sz="943"/>
            </a:lvl5pPr>
            <a:lvl6pPr marL="2156103" indent="0">
              <a:buNone/>
              <a:defRPr sz="943"/>
            </a:lvl6pPr>
            <a:lvl7pPr marL="2587323" indent="0">
              <a:buNone/>
              <a:defRPr sz="943"/>
            </a:lvl7pPr>
            <a:lvl8pPr marL="3018544" indent="0">
              <a:buNone/>
              <a:defRPr sz="943"/>
            </a:lvl8pPr>
            <a:lvl9pPr marL="3449765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32674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625DB-B9AB-0644-B090-4ABF6E7A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9"/>
            <a:ext cx="3251200" cy="1765300"/>
          </a:xfrm>
        </p:spPr>
        <p:txBody>
          <a:bodyPr anchor="b"/>
          <a:lstStyle>
            <a:lvl1pPr>
              <a:defRPr sz="301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A08150-E9D2-934B-9E34-B94EF93A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1" y="1089025"/>
            <a:ext cx="5102225" cy="5372100"/>
          </a:xfrm>
        </p:spPr>
        <p:txBody>
          <a:bodyPr/>
          <a:lstStyle>
            <a:lvl1pPr marL="0" indent="0">
              <a:buNone/>
              <a:defRPr sz="3018"/>
            </a:lvl1pPr>
            <a:lvl2pPr marL="431221" indent="0">
              <a:buNone/>
              <a:defRPr sz="2641"/>
            </a:lvl2pPr>
            <a:lvl3pPr marL="862441" indent="0">
              <a:buNone/>
              <a:defRPr sz="2264"/>
            </a:lvl3pPr>
            <a:lvl4pPr marL="1293662" indent="0">
              <a:buNone/>
              <a:defRPr sz="1887"/>
            </a:lvl4pPr>
            <a:lvl5pPr marL="1724883" indent="0">
              <a:buNone/>
              <a:defRPr sz="1887"/>
            </a:lvl5pPr>
            <a:lvl6pPr marL="2156103" indent="0">
              <a:buNone/>
              <a:defRPr sz="1887"/>
            </a:lvl6pPr>
            <a:lvl7pPr marL="2587323" indent="0">
              <a:buNone/>
              <a:defRPr sz="1887"/>
            </a:lvl7pPr>
            <a:lvl8pPr marL="3018544" indent="0">
              <a:buNone/>
              <a:defRPr sz="1887"/>
            </a:lvl8pPr>
            <a:lvl9pPr marL="3449765" indent="0">
              <a:buNone/>
              <a:defRPr sz="1887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05E026-CA70-5B41-A150-5BD5A73E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9"/>
            <a:ext cx="3251200" cy="4200525"/>
          </a:xfrm>
        </p:spPr>
        <p:txBody>
          <a:bodyPr/>
          <a:lstStyle>
            <a:lvl1pPr marL="0" indent="0">
              <a:buNone/>
              <a:defRPr sz="1509"/>
            </a:lvl1pPr>
            <a:lvl2pPr marL="431221" indent="0">
              <a:buNone/>
              <a:defRPr sz="1321"/>
            </a:lvl2pPr>
            <a:lvl3pPr marL="862441" indent="0">
              <a:buNone/>
              <a:defRPr sz="1131"/>
            </a:lvl3pPr>
            <a:lvl4pPr marL="1293662" indent="0">
              <a:buNone/>
              <a:defRPr sz="943"/>
            </a:lvl4pPr>
            <a:lvl5pPr marL="1724883" indent="0">
              <a:buNone/>
              <a:defRPr sz="943"/>
            </a:lvl5pPr>
            <a:lvl6pPr marL="2156103" indent="0">
              <a:buNone/>
              <a:defRPr sz="943"/>
            </a:lvl6pPr>
            <a:lvl7pPr marL="2587323" indent="0">
              <a:buNone/>
              <a:defRPr sz="943"/>
            </a:lvl7pPr>
            <a:lvl8pPr marL="3018544" indent="0">
              <a:buNone/>
              <a:defRPr sz="943"/>
            </a:lvl8pPr>
            <a:lvl9pPr marL="3449765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331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494855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A63F-7D0D-6A49-A591-13EBA4A7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5AE6A-60D3-5644-B4E8-BC0D8689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065199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21A7DF-2F4C-5F46-B1A6-5EDF956B2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8225" y="266700"/>
            <a:ext cx="2281238" cy="61293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B19D35-D8B1-314E-BDA8-9759EE400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750" y="266700"/>
            <a:ext cx="6696075" cy="61293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22409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13A6-4DFD-C44B-9B23-A0882E53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1" y="266701"/>
            <a:ext cx="9129713" cy="12557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1AA04ACF-FF40-B547-9DD4-B3E4462DA0EC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682E7-87D5-EF44-B56C-FD1BFD9E3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489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74720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7706" y="2351078"/>
            <a:ext cx="5710714" cy="2698767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7" y="5208596"/>
            <a:ext cx="5706913" cy="185254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5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0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6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2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5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3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9DB7-3F8B-EA49-B6C7-6D103B22AC1E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3172947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C5E90-A676-074A-AC0A-4C029413D05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47154055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87706" y="5208597"/>
            <a:ext cx="5710714" cy="18256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7" y="3065458"/>
            <a:ext cx="5706913" cy="1931917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5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0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6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2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5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3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7A677-4991-0340-8E2B-ACE827C27C6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40704290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3" y="1763928"/>
            <a:ext cx="4452276" cy="4989036"/>
          </a:xfrm>
        </p:spPr>
        <p:txBody>
          <a:bodyPr/>
          <a:lstStyle>
            <a:lvl1pPr>
              <a:defRPr sz="2911"/>
            </a:lvl1pPr>
            <a:lvl2pPr>
              <a:defRPr sz="2496"/>
            </a:lvl2pPr>
            <a:lvl3pPr>
              <a:defRPr sz="2080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2911"/>
            </a:lvl1pPr>
            <a:lvl2pPr>
              <a:defRPr sz="2496"/>
            </a:lvl2pPr>
            <a:lvl3pPr>
              <a:defRPr sz="2080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3EF5C-AAC6-7440-A81F-8C1B884C7C0E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4739592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80"/>
            <a:ext cx="4454027" cy="705219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65380" indent="0">
              <a:buNone/>
              <a:defRPr sz="2080" b="1"/>
            </a:lvl2pPr>
            <a:lvl3pPr marL="930821" indent="0">
              <a:buNone/>
              <a:defRPr sz="1871" b="1"/>
            </a:lvl3pPr>
            <a:lvl4pPr marL="1396242" indent="0">
              <a:buNone/>
              <a:defRPr sz="1663" b="1"/>
            </a:lvl4pPr>
            <a:lvl5pPr marL="1861658" indent="0">
              <a:buNone/>
              <a:defRPr sz="1663" b="1"/>
            </a:lvl5pPr>
            <a:lvl6pPr marL="2327072" indent="0">
              <a:buNone/>
              <a:defRPr sz="1663" b="1"/>
            </a:lvl6pPr>
            <a:lvl7pPr marL="2792485" indent="0">
              <a:buNone/>
              <a:defRPr sz="1663" b="1"/>
            </a:lvl7pPr>
            <a:lvl8pPr marL="3257899" indent="0">
              <a:buNone/>
              <a:defRPr sz="1663" b="1"/>
            </a:lvl8pPr>
            <a:lvl9pPr marL="3723311" indent="0">
              <a:buNone/>
              <a:defRPr sz="166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4"/>
          </a:xfrm>
        </p:spPr>
        <p:txBody>
          <a:bodyPr/>
          <a:lstStyle>
            <a:lvl1pPr>
              <a:defRPr sz="2496"/>
            </a:lvl1pPr>
            <a:lvl2pPr>
              <a:defRPr sz="2080"/>
            </a:lvl2pPr>
            <a:lvl3pPr>
              <a:defRPr sz="1871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80"/>
            <a:ext cx="4455776" cy="705219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65380" indent="0">
              <a:buNone/>
              <a:defRPr sz="2080" b="1"/>
            </a:lvl2pPr>
            <a:lvl3pPr marL="930821" indent="0">
              <a:buNone/>
              <a:defRPr sz="1871" b="1"/>
            </a:lvl3pPr>
            <a:lvl4pPr marL="1396242" indent="0">
              <a:buNone/>
              <a:defRPr sz="1663" b="1"/>
            </a:lvl4pPr>
            <a:lvl5pPr marL="1861658" indent="0">
              <a:buNone/>
              <a:defRPr sz="1663" b="1"/>
            </a:lvl5pPr>
            <a:lvl6pPr marL="2327072" indent="0">
              <a:buNone/>
              <a:defRPr sz="1663" b="1"/>
            </a:lvl6pPr>
            <a:lvl7pPr marL="2792485" indent="0">
              <a:buNone/>
              <a:defRPr sz="1663" b="1"/>
            </a:lvl7pPr>
            <a:lvl8pPr marL="3257899" indent="0">
              <a:buNone/>
              <a:defRPr sz="1663" b="1"/>
            </a:lvl8pPr>
            <a:lvl9pPr marL="3723311" indent="0">
              <a:buNone/>
              <a:defRPr sz="166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4"/>
          </a:xfrm>
        </p:spPr>
        <p:txBody>
          <a:bodyPr/>
          <a:lstStyle>
            <a:lvl1pPr>
              <a:defRPr sz="2496"/>
            </a:lvl1pPr>
            <a:lvl2pPr>
              <a:defRPr sz="2080"/>
            </a:lvl2pPr>
            <a:lvl3pPr>
              <a:defRPr sz="1871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F100-A60B-7B40-8781-191C15E1865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82104642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7905-89B1-444B-89AF-C6B6A3CF388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19958973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B1204-722B-5941-8D95-CD91C9CFA1E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498182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814741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21" y="300987"/>
            <a:ext cx="3316456" cy="1280945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4" y="301177"/>
            <a:ext cx="5635349" cy="6451973"/>
          </a:xfrm>
        </p:spPr>
        <p:txBody>
          <a:bodyPr/>
          <a:lstStyle>
            <a:lvl1pPr>
              <a:defRPr sz="3327"/>
            </a:lvl1pPr>
            <a:lvl2pPr>
              <a:defRPr sz="2911"/>
            </a:lvl2pPr>
            <a:lvl3pPr>
              <a:defRPr sz="2496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21" y="1581937"/>
            <a:ext cx="3316456" cy="5171028"/>
          </a:xfrm>
        </p:spPr>
        <p:txBody>
          <a:bodyPr/>
          <a:lstStyle>
            <a:lvl1pPr marL="0" indent="0">
              <a:buNone/>
              <a:defRPr sz="1456"/>
            </a:lvl1pPr>
            <a:lvl2pPr marL="465380" indent="0">
              <a:buNone/>
              <a:defRPr sz="1247"/>
            </a:lvl2pPr>
            <a:lvl3pPr marL="930821" indent="0">
              <a:buNone/>
              <a:defRPr sz="1040"/>
            </a:lvl3pPr>
            <a:lvl4pPr marL="1396242" indent="0">
              <a:buNone/>
              <a:defRPr sz="936"/>
            </a:lvl4pPr>
            <a:lvl5pPr marL="1861658" indent="0">
              <a:buNone/>
              <a:defRPr sz="936"/>
            </a:lvl5pPr>
            <a:lvl6pPr marL="2327072" indent="0">
              <a:buNone/>
              <a:defRPr sz="936"/>
            </a:lvl6pPr>
            <a:lvl7pPr marL="2792485" indent="0">
              <a:buNone/>
              <a:defRPr sz="936"/>
            </a:lvl7pPr>
            <a:lvl8pPr marL="3257899" indent="0">
              <a:buNone/>
              <a:defRPr sz="936"/>
            </a:lvl8pPr>
            <a:lvl9pPr marL="3723311" indent="0">
              <a:buNone/>
              <a:defRPr sz="93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77DE5-3839-984D-B0A1-38E6383C7E7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00222938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327"/>
            </a:lvl1pPr>
            <a:lvl2pPr marL="465380" indent="0">
              <a:buNone/>
              <a:defRPr sz="2911"/>
            </a:lvl2pPr>
            <a:lvl3pPr marL="930821" indent="0">
              <a:buNone/>
              <a:defRPr sz="2496"/>
            </a:lvl3pPr>
            <a:lvl4pPr marL="1396242" indent="0">
              <a:buNone/>
              <a:defRPr sz="2080"/>
            </a:lvl4pPr>
            <a:lvl5pPr marL="1861658" indent="0">
              <a:buNone/>
              <a:defRPr sz="2080"/>
            </a:lvl5pPr>
            <a:lvl6pPr marL="2327072" indent="0">
              <a:buNone/>
              <a:defRPr sz="2080"/>
            </a:lvl6pPr>
            <a:lvl7pPr marL="2792485" indent="0">
              <a:buNone/>
              <a:defRPr sz="2080"/>
            </a:lvl7pPr>
            <a:lvl8pPr marL="3257899" indent="0">
              <a:buNone/>
              <a:defRPr sz="2080"/>
            </a:lvl8pPr>
            <a:lvl9pPr marL="3723311" indent="0">
              <a:buNone/>
              <a:defRPr sz="2080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456"/>
            </a:lvl1pPr>
            <a:lvl2pPr marL="465380" indent="0">
              <a:buNone/>
              <a:defRPr sz="1247"/>
            </a:lvl2pPr>
            <a:lvl3pPr marL="930821" indent="0">
              <a:buNone/>
              <a:defRPr sz="1040"/>
            </a:lvl3pPr>
            <a:lvl4pPr marL="1396242" indent="0">
              <a:buNone/>
              <a:defRPr sz="936"/>
            </a:lvl4pPr>
            <a:lvl5pPr marL="1861658" indent="0">
              <a:buNone/>
              <a:defRPr sz="936"/>
            </a:lvl5pPr>
            <a:lvl6pPr marL="2327072" indent="0">
              <a:buNone/>
              <a:defRPr sz="936"/>
            </a:lvl6pPr>
            <a:lvl7pPr marL="2792485" indent="0">
              <a:buNone/>
              <a:defRPr sz="936"/>
            </a:lvl7pPr>
            <a:lvl8pPr marL="3257899" indent="0">
              <a:buNone/>
              <a:defRPr sz="936"/>
            </a:lvl8pPr>
            <a:lvl9pPr marL="3723311" indent="0">
              <a:buNone/>
              <a:defRPr sz="93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DCBCA-10BC-5242-B09C-99D26920F26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79107618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F8612-20E3-4849-9D9A-E79626FD740F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57097981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927"/>
            <a:ext cx="2268141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302927"/>
            <a:ext cx="6636412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72BEA-AB44-1345-BFB7-6B5438CA7C8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8630841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3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t>ООО "Диамант"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5DB8-48A0-F049-B919-96B1DA01E460}" type="slidenum"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AAC0F-9BCD-1A4E-9373-E2AFDACE2CA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5130955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8" y="1237197"/>
            <a:ext cx="8568531" cy="2631887"/>
          </a:xfrm>
        </p:spPr>
        <p:txBody>
          <a:bodyPr anchor="b"/>
          <a:lstStyle>
            <a:lvl1pPr algn="ctr">
              <a:defRPr sz="623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1"/>
            <a:ext cx="7560469" cy="1825171"/>
          </a:xfrm>
        </p:spPr>
        <p:txBody>
          <a:bodyPr/>
          <a:lstStyle>
            <a:lvl1pPr marL="0" indent="0" algn="ctr">
              <a:buNone/>
              <a:defRPr sz="2496"/>
            </a:lvl1pPr>
            <a:lvl2pPr marL="475335" indent="0" algn="ctr">
              <a:buNone/>
              <a:defRPr sz="2080"/>
            </a:lvl2pPr>
            <a:lvl3pPr marL="950669" indent="0" algn="ctr">
              <a:buNone/>
              <a:defRPr sz="1871"/>
            </a:lvl3pPr>
            <a:lvl4pPr marL="1426004" indent="0" algn="ctr">
              <a:buNone/>
              <a:defRPr sz="1664"/>
            </a:lvl4pPr>
            <a:lvl5pPr marL="1901337" indent="0" algn="ctr">
              <a:buNone/>
              <a:defRPr sz="1664"/>
            </a:lvl5pPr>
            <a:lvl6pPr marL="2376672" indent="0" algn="ctr">
              <a:buNone/>
              <a:defRPr sz="1664"/>
            </a:lvl6pPr>
            <a:lvl7pPr marL="2852007" indent="0" algn="ctr">
              <a:buNone/>
              <a:defRPr sz="1664"/>
            </a:lvl7pPr>
            <a:lvl8pPr marL="3327341" indent="0" algn="ctr">
              <a:buNone/>
              <a:defRPr sz="1664"/>
            </a:lvl8pPr>
            <a:lvl9pPr marL="3802675" indent="0" algn="ctr">
              <a:buNone/>
              <a:defRPr sz="16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7062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294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4" y="1884671"/>
            <a:ext cx="8694539" cy="3144614"/>
          </a:xfrm>
        </p:spPr>
        <p:txBody>
          <a:bodyPr anchor="b"/>
          <a:lstStyle>
            <a:lvl1pPr>
              <a:defRPr sz="623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4" y="5059036"/>
            <a:ext cx="8694539" cy="1653678"/>
          </a:xfrm>
        </p:spPr>
        <p:txBody>
          <a:bodyPr/>
          <a:lstStyle>
            <a:lvl1pPr marL="0" indent="0">
              <a:buNone/>
              <a:defRPr sz="2496">
                <a:solidFill>
                  <a:schemeClr val="tx1"/>
                </a:solidFill>
              </a:defRPr>
            </a:lvl1pPr>
            <a:lvl2pPr marL="475335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2pPr>
            <a:lvl3pPr marL="950669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3pPr>
            <a:lvl4pPr marL="1426004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4pPr>
            <a:lvl5pPr marL="1901337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5pPr>
            <a:lvl6pPr marL="2376672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6pPr>
            <a:lvl7pPr marL="2852007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7pPr>
            <a:lvl8pPr marL="3327341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8pPr>
            <a:lvl9pPr marL="3802675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281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5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2012415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588225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7" y="402484"/>
            <a:ext cx="869453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8" y="1853172"/>
            <a:ext cx="4264576" cy="908210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75335" indent="0">
              <a:buNone/>
              <a:defRPr sz="2080" b="1"/>
            </a:lvl2pPr>
            <a:lvl3pPr marL="950669" indent="0">
              <a:buNone/>
              <a:defRPr sz="1871" b="1"/>
            </a:lvl3pPr>
            <a:lvl4pPr marL="1426004" indent="0">
              <a:buNone/>
              <a:defRPr sz="1664" b="1"/>
            </a:lvl4pPr>
            <a:lvl5pPr marL="1901337" indent="0">
              <a:buNone/>
              <a:defRPr sz="1664" b="1"/>
            </a:lvl5pPr>
            <a:lvl6pPr marL="2376672" indent="0">
              <a:buNone/>
              <a:defRPr sz="1664" b="1"/>
            </a:lvl6pPr>
            <a:lvl7pPr marL="2852007" indent="0">
              <a:buNone/>
              <a:defRPr sz="1664" b="1"/>
            </a:lvl7pPr>
            <a:lvl8pPr marL="3327341" indent="0">
              <a:buNone/>
              <a:defRPr sz="1664" b="1"/>
            </a:lvl8pPr>
            <a:lvl9pPr marL="3802675" indent="0">
              <a:buNone/>
              <a:defRPr sz="16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8" y="2761381"/>
            <a:ext cx="4264576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2"/>
            <a:ext cx="4285579" cy="908210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75335" indent="0">
              <a:buNone/>
              <a:defRPr sz="2080" b="1"/>
            </a:lvl2pPr>
            <a:lvl3pPr marL="950669" indent="0">
              <a:buNone/>
              <a:defRPr sz="1871" b="1"/>
            </a:lvl3pPr>
            <a:lvl4pPr marL="1426004" indent="0">
              <a:buNone/>
              <a:defRPr sz="1664" b="1"/>
            </a:lvl4pPr>
            <a:lvl5pPr marL="1901337" indent="0">
              <a:buNone/>
              <a:defRPr sz="1664" b="1"/>
            </a:lvl5pPr>
            <a:lvl6pPr marL="2376672" indent="0">
              <a:buNone/>
              <a:defRPr sz="1664" b="1"/>
            </a:lvl6pPr>
            <a:lvl7pPr marL="2852007" indent="0">
              <a:buNone/>
              <a:defRPr sz="1664" b="1"/>
            </a:lvl7pPr>
            <a:lvl8pPr marL="3327341" indent="0">
              <a:buNone/>
              <a:defRPr sz="1664" b="1"/>
            </a:lvl8pPr>
            <a:lvl9pPr marL="3802675" indent="0">
              <a:buNone/>
              <a:defRPr sz="16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743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27" y="301095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81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27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139404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01162"/>
      </p:ext>
    </p:extLst>
  </p:cSld>
  <p:clrMapOvr>
    <a:masterClrMapping/>
  </p:clrMapOvr>
  <p:hf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4675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9"/>
            <a:ext cx="3251264" cy="1763924"/>
          </a:xfrm>
        </p:spPr>
        <p:txBody>
          <a:bodyPr anchor="b"/>
          <a:lstStyle>
            <a:lvl1pPr>
              <a:defRPr sz="332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6"/>
            <a:ext cx="5103316" cy="5372269"/>
          </a:xfrm>
        </p:spPr>
        <p:txBody>
          <a:bodyPr/>
          <a:lstStyle>
            <a:lvl1pPr>
              <a:defRPr sz="3326"/>
            </a:lvl1pPr>
            <a:lvl2pPr>
              <a:defRPr sz="2910"/>
            </a:lvl2pPr>
            <a:lvl3pPr>
              <a:defRPr sz="2496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664"/>
            </a:lvl1pPr>
            <a:lvl2pPr marL="475335" indent="0">
              <a:buNone/>
              <a:defRPr sz="1456"/>
            </a:lvl2pPr>
            <a:lvl3pPr marL="950669" indent="0">
              <a:buNone/>
              <a:defRPr sz="1248"/>
            </a:lvl3pPr>
            <a:lvl4pPr marL="1426004" indent="0">
              <a:buNone/>
              <a:defRPr sz="1039"/>
            </a:lvl4pPr>
            <a:lvl5pPr marL="1901337" indent="0">
              <a:buNone/>
              <a:defRPr sz="1039"/>
            </a:lvl5pPr>
            <a:lvl6pPr marL="2376672" indent="0">
              <a:buNone/>
              <a:defRPr sz="1039"/>
            </a:lvl6pPr>
            <a:lvl7pPr marL="2852007" indent="0">
              <a:buNone/>
              <a:defRPr sz="1039"/>
            </a:lvl7pPr>
            <a:lvl8pPr marL="3327341" indent="0">
              <a:buNone/>
              <a:defRPr sz="1039"/>
            </a:lvl8pPr>
            <a:lvl9pPr marL="3802675" indent="0">
              <a:buNone/>
              <a:defRPr sz="103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7677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9"/>
            <a:ext cx="3251264" cy="1763924"/>
          </a:xfrm>
        </p:spPr>
        <p:txBody>
          <a:bodyPr anchor="b"/>
          <a:lstStyle>
            <a:lvl1pPr>
              <a:defRPr sz="332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6"/>
            <a:ext cx="5103316" cy="5372269"/>
          </a:xfrm>
        </p:spPr>
        <p:txBody>
          <a:bodyPr anchor="t"/>
          <a:lstStyle>
            <a:lvl1pPr marL="0" indent="0">
              <a:buNone/>
              <a:defRPr sz="3326"/>
            </a:lvl1pPr>
            <a:lvl2pPr marL="475335" indent="0">
              <a:buNone/>
              <a:defRPr sz="2910"/>
            </a:lvl2pPr>
            <a:lvl3pPr marL="950669" indent="0">
              <a:buNone/>
              <a:defRPr sz="2496"/>
            </a:lvl3pPr>
            <a:lvl4pPr marL="1426004" indent="0">
              <a:buNone/>
              <a:defRPr sz="2080"/>
            </a:lvl4pPr>
            <a:lvl5pPr marL="1901337" indent="0">
              <a:buNone/>
              <a:defRPr sz="2080"/>
            </a:lvl5pPr>
            <a:lvl6pPr marL="2376672" indent="0">
              <a:buNone/>
              <a:defRPr sz="2080"/>
            </a:lvl6pPr>
            <a:lvl7pPr marL="2852007" indent="0">
              <a:buNone/>
              <a:defRPr sz="2080"/>
            </a:lvl7pPr>
            <a:lvl8pPr marL="3327341" indent="0">
              <a:buNone/>
              <a:defRPr sz="2080"/>
            </a:lvl8pPr>
            <a:lvl9pPr marL="3802675" indent="0">
              <a:buNone/>
              <a:defRPr sz="208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664"/>
            </a:lvl1pPr>
            <a:lvl2pPr marL="475335" indent="0">
              <a:buNone/>
              <a:defRPr sz="1456"/>
            </a:lvl2pPr>
            <a:lvl3pPr marL="950669" indent="0">
              <a:buNone/>
              <a:defRPr sz="1248"/>
            </a:lvl3pPr>
            <a:lvl4pPr marL="1426004" indent="0">
              <a:buNone/>
              <a:defRPr sz="1039"/>
            </a:lvl4pPr>
            <a:lvl5pPr marL="1901337" indent="0">
              <a:buNone/>
              <a:defRPr sz="1039"/>
            </a:lvl5pPr>
            <a:lvl6pPr marL="2376672" indent="0">
              <a:buNone/>
              <a:defRPr sz="1039"/>
            </a:lvl6pPr>
            <a:lvl7pPr marL="2852007" indent="0">
              <a:buNone/>
              <a:defRPr sz="1039"/>
            </a:lvl7pPr>
            <a:lvl8pPr marL="3327341" indent="0">
              <a:buNone/>
              <a:defRPr sz="1039"/>
            </a:lvl8pPr>
            <a:lvl9pPr marL="3802675" indent="0">
              <a:buNone/>
              <a:defRPr sz="103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111590"/>
      </p:ext>
    </p:extLst>
  </p:cSld>
  <p:clrMapOvr>
    <a:masterClrMapping/>
  </p:clrMapOvr>
  <p:hf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73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02483"/>
            <a:ext cx="2173635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6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425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клип и текст" type="clipArtAndTx">
  <p:cSld name="Заголовок, клип и текст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539751" y="266701"/>
            <a:ext cx="9129713" cy="125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>
            <a:spLocks noGrp="1"/>
          </p:cNvSpPr>
          <p:nvPr>
            <p:ph type="clipArt" idx="2"/>
          </p:nvPr>
        </p:nvSpPr>
        <p:spPr>
          <a:xfrm>
            <a:off x="539750" y="1828800"/>
            <a:ext cx="4478338" cy="456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9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134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107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80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54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5170489" y="1828800"/>
            <a:ext cx="4479925" cy="456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>
            <a:lvl1pPr marL="431221" lvl="0" indent="-21561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862441" lvl="1" indent="-215610" algn="l">
              <a:lnSpc>
                <a:spcPct val="93000"/>
              </a:lnSpc>
              <a:spcBef>
                <a:spcPts val="1344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293662" lvl="2" indent="-215610" algn="l">
              <a:lnSpc>
                <a:spcPct val="93000"/>
              </a:lnSpc>
              <a:spcBef>
                <a:spcPts val="10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724883" lvl="3" indent="-215610" algn="l">
              <a:lnSpc>
                <a:spcPct val="93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156103" lvl="4" indent="-215610" algn="l">
              <a:lnSpc>
                <a:spcPct val="93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587323" lvl="5" indent="-323415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18544" lvl="6" indent="-323415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449765" lvl="7" indent="-323415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880985" lvl="8" indent="-323415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894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Пользовательский макет">
  <p:cSld name="41_Пользовательский макет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>
            <a:spLocks noGrp="1"/>
          </p:cNvSpPr>
          <p:nvPr>
            <p:ph type="pic" idx="2"/>
          </p:nvPr>
        </p:nvSpPr>
        <p:spPr>
          <a:xfrm>
            <a:off x="2813570" y="2021554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3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8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5"/>
          <p:cNvSpPr>
            <a:spLocks noGrp="1"/>
          </p:cNvSpPr>
          <p:nvPr>
            <p:ph type="pic" idx="3"/>
          </p:nvPr>
        </p:nvSpPr>
        <p:spPr>
          <a:xfrm>
            <a:off x="391218" y="2023127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3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8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5"/>
          <p:cNvSpPr>
            <a:spLocks noGrp="1"/>
          </p:cNvSpPr>
          <p:nvPr>
            <p:ph type="pic" idx="4"/>
          </p:nvPr>
        </p:nvSpPr>
        <p:spPr>
          <a:xfrm>
            <a:off x="5235922" y="2021554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3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8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391218" y="5052220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31221" lvl="0" indent="-354259" algn="l">
              <a:lnSpc>
                <a:spcPct val="130000"/>
              </a:lnSpc>
              <a:spcBef>
                <a:spcPts val="780"/>
              </a:spcBef>
              <a:spcAft>
                <a:spcPts val="0"/>
              </a:spcAft>
              <a:buSzPts val="2315"/>
              <a:buChar char="•"/>
              <a:defRPr sz="935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862441" lvl="1" indent="-334435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984"/>
              <a:buChar char="•"/>
              <a:defRPr/>
            </a:lvl2pPr>
            <a:lvl3pPr marL="1293662" lvl="2" indent="-314671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654"/>
              <a:buChar char="•"/>
              <a:defRPr/>
            </a:lvl3pPr>
            <a:lvl4pPr marL="1724883" lvl="3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4pPr>
            <a:lvl5pPr marL="2156103" lvl="4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5pPr>
            <a:lvl6pPr marL="2587323" lvl="5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6pPr>
            <a:lvl7pPr marL="3018544" lvl="6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7pPr>
            <a:lvl8pPr marL="3449765" lvl="7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8pPr>
            <a:lvl9pPr marL="3880985" lvl="8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title"/>
          </p:nvPr>
        </p:nvSpPr>
        <p:spPr>
          <a:xfrm>
            <a:off x="641777" y="525820"/>
            <a:ext cx="8856607" cy="61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76"/>
              <a:buFont typeface="Tahoma"/>
              <a:buNone/>
              <a:defRPr sz="2807" b="1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>
            <a:spLocks noGrp="1"/>
          </p:cNvSpPr>
          <p:nvPr>
            <p:ph type="pic" idx="5"/>
          </p:nvPr>
        </p:nvSpPr>
        <p:spPr>
          <a:xfrm>
            <a:off x="7658274" y="2021554"/>
            <a:ext cx="2031134" cy="27077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3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8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654"/>
              <a:buFont typeface="Arial"/>
              <a:buChar char="•"/>
              <a:defRPr sz="1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6"/>
          </p:nvPr>
        </p:nvSpPr>
        <p:spPr>
          <a:xfrm>
            <a:off x="2813570" y="5053614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31221" lvl="0" indent="-354259" algn="l">
              <a:lnSpc>
                <a:spcPct val="130000"/>
              </a:lnSpc>
              <a:spcBef>
                <a:spcPts val="780"/>
              </a:spcBef>
              <a:spcAft>
                <a:spcPts val="0"/>
              </a:spcAft>
              <a:buSzPts val="2315"/>
              <a:buChar char="•"/>
              <a:defRPr sz="935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862441" lvl="1" indent="-334435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984"/>
              <a:buChar char="•"/>
              <a:defRPr/>
            </a:lvl2pPr>
            <a:lvl3pPr marL="1293662" lvl="2" indent="-314671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654"/>
              <a:buChar char="•"/>
              <a:defRPr/>
            </a:lvl3pPr>
            <a:lvl4pPr marL="1724883" lvl="3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4pPr>
            <a:lvl5pPr marL="2156103" lvl="4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5pPr>
            <a:lvl6pPr marL="2587323" lvl="5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6pPr>
            <a:lvl7pPr marL="3018544" lvl="6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7pPr>
            <a:lvl8pPr marL="3449765" lvl="7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8pPr>
            <a:lvl9pPr marL="3880985" lvl="8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7"/>
          </p:nvPr>
        </p:nvSpPr>
        <p:spPr>
          <a:xfrm>
            <a:off x="5235922" y="5052220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31221" lvl="0" indent="-354259" algn="l">
              <a:lnSpc>
                <a:spcPct val="130000"/>
              </a:lnSpc>
              <a:spcBef>
                <a:spcPts val="780"/>
              </a:spcBef>
              <a:spcAft>
                <a:spcPts val="0"/>
              </a:spcAft>
              <a:buSzPts val="2315"/>
              <a:buChar char="•"/>
              <a:defRPr sz="935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862441" lvl="1" indent="-334435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984"/>
              <a:buChar char="•"/>
              <a:defRPr/>
            </a:lvl2pPr>
            <a:lvl3pPr marL="1293662" lvl="2" indent="-314671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654"/>
              <a:buChar char="•"/>
              <a:defRPr/>
            </a:lvl3pPr>
            <a:lvl4pPr marL="1724883" lvl="3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4pPr>
            <a:lvl5pPr marL="2156103" lvl="4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5pPr>
            <a:lvl6pPr marL="2587323" lvl="5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6pPr>
            <a:lvl7pPr marL="3018544" lvl="6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7pPr>
            <a:lvl8pPr marL="3449765" lvl="7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8pPr>
            <a:lvl9pPr marL="3880985" lvl="8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8"/>
          </p:nvPr>
        </p:nvSpPr>
        <p:spPr>
          <a:xfrm>
            <a:off x="7658274" y="5052220"/>
            <a:ext cx="2031134" cy="11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31221" lvl="0" indent="-354259" algn="l">
              <a:lnSpc>
                <a:spcPct val="130000"/>
              </a:lnSpc>
              <a:spcBef>
                <a:spcPts val="780"/>
              </a:spcBef>
              <a:spcAft>
                <a:spcPts val="0"/>
              </a:spcAft>
              <a:buSzPts val="2315"/>
              <a:buChar char="•"/>
              <a:defRPr sz="935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862441" lvl="1" indent="-334435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984"/>
              <a:buChar char="•"/>
              <a:defRPr/>
            </a:lvl2pPr>
            <a:lvl3pPr marL="1293662" lvl="2" indent="-314671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654"/>
              <a:buChar char="•"/>
              <a:defRPr/>
            </a:lvl3pPr>
            <a:lvl4pPr marL="1724883" lvl="3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4pPr>
            <a:lvl5pPr marL="2156103" lvl="4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5pPr>
            <a:lvl6pPr marL="2587323" lvl="5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6pPr>
            <a:lvl7pPr marL="3018544" lvl="6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7pPr>
            <a:lvl8pPr marL="3449765" lvl="7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8pPr>
            <a:lvl9pPr marL="3880985" lvl="8" indent="-304729" algn="l">
              <a:lnSpc>
                <a:spcPct val="90000"/>
              </a:lnSpc>
              <a:spcBef>
                <a:spcPts val="389"/>
              </a:spcBef>
              <a:spcAft>
                <a:spcPts val="0"/>
              </a:spcAft>
              <a:buSzPts val="1488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20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F1414-DC84-DF47-846B-A53F911A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EF0D2-D276-6142-A3AD-23A667079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2806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4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6684" indent="0">
              <a:buNone/>
              <a:defRPr sz="3017"/>
            </a:lvl2pPr>
            <a:lvl3pPr marL="973415" indent="0">
              <a:buNone/>
              <a:defRPr sz="2546"/>
            </a:lvl3pPr>
            <a:lvl4pPr marL="1460133" indent="0">
              <a:buNone/>
              <a:defRPr sz="2168"/>
            </a:lvl4pPr>
            <a:lvl5pPr marL="1946844" indent="0">
              <a:buNone/>
              <a:defRPr sz="2168"/>
            </a:lvl5pPr>
            <a:lvl6pPr marL="2433555" indent="0">
              <a:buNone/>
              <a:defRPr sz="2168"/>
            </a:lvl6pPr>
            <a:lvl7pPr marL="2920267" indent="0">
              <a:buNone/>
              <a:defRPr sz="2168"/>
            </a:lvl7pPr>
            <a:lvl8pPr marL="3406977" indent="0">
              <a:buNone/>
              <a:defRPr sz="2168"/>
            </a:lvl8pPr>
            <a:lvl9pPr marL="3893691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1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25516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1821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40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49581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16867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81764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11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40052" y="2099916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2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2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3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1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5779-F5E3-7A40-838F-6560820C3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23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5913"/>
            <a:ext cx="6636411" cy="2435895"/>
          </a:xfrm>
        </p:spPr>
        <p:txBody>
          <a:bodyPr/>
          <a:lstStyle>
            <a:lvl1pPr>
              <a:defRPr sz="5512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800"/>
            <a:ext cx="6636411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48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31" y="6887704"/>
            <a:ext cx="2352146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57609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07546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2" y="4858023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2" y="3204119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491015" indent="0">
              <a:buNone/>
              <a:defRPr sz="1984"/>
            </a:lvl2pPr>
            <a:lvl3pPr marL="982097" indent="0">
              <a:buNone/>
              <a:defRPr sz="1764"/>
            </a:lvl3pPr>
            <a:lvl4pPr marL="1473160" indent="0">
              <a:buNone/>
              <a:defRPr sz="1543"/>
            </a:lvl4pPr>
            <a:lvl5pPr marL="1964214" indent="0">
              <a:buNone/>
              <a:defRPr sz="1543"/>
            </a:lvl5pPr>
            <a:lvl6pPr marL="2455262" indent="0">
              <a:buNone/>
              <a:defRPr sz="1543"/>
            </a:lvl6pPr>
            <a:lvl7pPr marL="2946318" indent="0">
              <a:buNone/>
              <a:defRPr sz="1543"/>
            </a:lvl7pPr>
            <a:lvl8pPr marL="3437375" indent="0">
              <a:buNone/>
              <a:defRPr sz="1543"/>
            </a:lvl8pPr>
            <a:lvl9pPr marL="3928429" indent="0">
              <a:buNone/>
              <a:defRPr sz="15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1713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B00C3-C602-4349-98C8-4A264CE2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66C23-BF93-744F-83D5-F5E6B8DF6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9068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3021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1015" indent="0">
              <a:buNone/>
              <a:defRPr sz="2205" b="1"/>
            </a:lvl2pPr>
            <a:lvl3pPr marL="982097" indent="0">
              <a:buNone/>
              <a:defRPr sz="1984" b="1"/>
            </a:lvl3pPr>
            <a:lvl4pPr marL="1473160" indent="0">
              <a:buNone/>
              <a:defRPr sz="1764" b="1"/>
            </a:lvl4pPr>
            <a:lvl5pPr marL="1964214" indent="0">
              <a:buNone/>
              <a:defRPr sz="1764" b="1"/>
            </a:lvl5pPr>
            <a:lvl6pPr marL="2455262" indent="0">
              <a:buNone/>
              <a:defRPr sz="1764" b="1"/>
            </a:lvl6pPr>
            <a:lvl7pPr marL="2946318" indent="0">
              <a:buNone/>
              <a:defRPr sz="1764" b="1"/>
            </a:lvl7pPr>
            <a:lvl8pPr marL="3437375" indent="0">
              <a:buNone/>
              <a:defRPr sz="1764" b="1"/>
            </a:lvl8pPr>
            <a:lvl9pPr marL="3928429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1015" indent="0">
              <a:buNone/>
              <a:defRPr sz="2205" b="1"/>
            </a:lvl2pPr>
            <a:lvl3pPr marL="982097" indent="0">
              <a:buNone/>
              <a:defRPr sz="1984" b="1"/>
            </a:lvl3pPr>
            <a:lvl4pPr marL="1473160" indent="0">
              <a:buNone/>
              <a:defRPr sz="1764" b="1"/>
            </a:lvl4pPr>
            <a:lvl5pPr marL="1964214" indent="0">
              <a:buNone/>
              <a:defRPr sz="1764" b="1"/>
            </a:lvl5pPr>
            <a:lvl6pPr marL="2455262" indent="0">
              <a:buNone/>
              <a:defRPr sz="1764" b="1"/>
            </a:lvl6pPr>
            <a:lvl7pPr marL="2946318" indent="0">
              <a:buNone/>
              <a:defRPr sz="1764" b="1"/>
            </a:lvl7pPr>
            <a:lvl8pPr marL="3437375" indent="0">
              <a:buNone/>
              <a:defRPr sz="1764" b="1"/>
            </a:lvl8pPr>
            <a:lvl9pPr marL="3928429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5155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48059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76395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63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1219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63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1015" indent="0">
              <a:buNone/>
              <a:defRPr sz="1323"/>
            </a:lvl2pPr>
            <a:lvl3pPr marL="982097" indent="0">
              <a:buNone/>
              <a:defRPr sz="1102"/>
            </a:lvl3pPr>
            <a:lvl4pPr marL="1473160" indent="0">
              <a:buNone/>
              <a:defRPr sz="992"/>
            </a:lvl4pPr>
            <a:lvl5pPr marL="1964214" indent="0">
              <a:buNone/>
              <a:defRPr sz="992"/>
            </a:lvl5pPr>
            <a:lvl6pPr marL="2455262" indent="0">
              <a:buNone/>
              <a:defRPr sz="992"/>
            </a:lvl6pPr>
            <a:lvl7pPr marL="2946318" indent="0">
              <a:buNone/>
              <a:defRPr sz="992"/>
            </a:lvl7pPr>
            <a:lvl8pPr marL="3437375" indent="0">
              <a:buNone/>
              <a:defRPr sz="992"/>
            </a:lvl8pPr>
            <a:lvl9pPr marL="3928429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89478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491015" indent="0">
              <a:buNone/>
              <a:defRPr sz="3086"/>
            </a:lvl2pPr>
            <a:lvl3pPr marL="982097" indent="0">
              <a:buNone/>
              <a:defRPr sz="2646"/>
            </a:lvl3pPr>
            <a:lvl4pPr marL="1473160" indent="0">
              <a:buNone/>
              <a:defRPr sz="2205"/>
            </a:lvl4pPr>
            <a:lvl5pPr marL="1964214" indent="0">
              <a:buNone/>
              <a:defRPr sz="2205"/>
            </a:lvl5pPr>
            <a:lvl6pPr marL="2455262" indent="0">
              <a:buNone/>
              <a:defRPr sz="2205"/>
            </a:lvl6pPr>
            <a:lvl7pPr marL="2946318" indent="0">
              <a:buNone/>
              <a:defRPr sz="2205"/>
            </a:lvl7pPr>
            <a:lvl8pPr marL="3437375" indent="0">
              <a:buNone/>
              <a:defRPr sz="2205"/>
            </a:lvl8pPr>
            <a:lvl9pPr marL="3928429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1015" indent="0">
              <a:buNone/>
              <a:defRPr sz="1323"/>
            </a:lvl2pPr>
            <a:lvl3pPr marL="982097" indent="0">
              <a:buNone/>
              <a:defRPr sz="1102"/>
            </a:lvl3pPr>
            <a:lvl4pPr marL="1473160" indent="0">
              <a:buNone/>
              <a:defRPr sz="992"/>
            </a:lvl4pPr>
            <a:lvl5pPr marL="1964214" indent="0">
              <a:buNone/>
              <a:defRPr sz="992"/>
            </a:lvl5pPr>
            <a:lvl6pPr marL="2455262" indent="0">
              <a:buNone/>
              <a:defRPr sz="992"/>
            </a:lvl6pPr>
            <a:lvl7pPr marL="2946318" indent="0">
              <a:buNone/>
              <a:defRPr sz="992"/>
            </a:lvl7pPr>
            <a:lvl8pPr marL="3437375" indent="0">
              <a:buNone/>
              <a:defRPr sz="992"/>
            </a:lvl8pPr>
            <a:lvl9pPr marL="3928429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31299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66645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503978"/>
            <a:ext cx="6636411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05178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70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09986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70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240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20FF1-D063-A64F-A817-96A2E58F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D1C56-F9B6-4D4F-9F90-BD542A43C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44200" y="0"/>
            <a:ext cx="4630738" cy="7786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E8D100-1E9A-3545-9170-898C32375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27338" y="0"/>
            <a:ext cx="4630737" cy="7786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75700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98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5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0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0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2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0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76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7707" y="2351079"/>
            <a:ext cx="5710714" cy="2698766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5208596"/>
            <a:ext cx="5706913" cy="185254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56719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09264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87707" y="5208596"/>
            <a:ext cx="5710714" cy="18256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3065458"/>
            <a:ext cx="5706913" cy="1931917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46554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2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13714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757" indent="0">
              <a:buNone/>
              <a:defRPr sz="2205" b="1"/>
            </a:lvl2pPr>
            <a:lvl3pPr marL="987578" indent="0">
              <a:buNone/>
              <a:defRPr sz="1984" b="1"/>
            </a:lvl3pPr>
            <a:lvl4pPr marL="1481379" indent="0">
              <a:buNone/>
              <a:defRPr sz="1764" b="1"/>
            </a:lvl4pPr>
            <a:lvl5pPr marL="1975172" indent="0">
              <a:buNone/>
              <a:defRPr sz="1764" b="1"/>
            </a:lvl5pPr>
            <a:lvl6pPr marL="2468969" indent="0">
              <a:buNone/>
              <a:defRPr sz="1764" b="1"/>
            </a:lvl6pPr>
            <a:lvl7pPr marL="2962760" indent="0">
              <a:buNone/>
              <a:defRPr sz="1764" b="1"/>
            </a:lvl7pPr>
            <a:lvl8pPr marL="3456552" indent="0">
              <a:buNone/>
              <a:defRPr sz="1764" b="1"/>
            </a:lvl8pPr>
            <a:lvl9pPr marL="395034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757" indent="0">
              <a:buNone/>
              <a:defRPr sz="2205" b="1"/>
            </a:lvl2pPr>
            <a:lvl3pPr marL="987578" indent="0">
              <a:buNone/>
              <a:defRPr sz="1984" b="1"/>
            </a:lvl3pPr>
            <a:lvl4pPr marL="1481379" indent="0">
              <a:buNone/>
              <a:defRPr sz="1764" b="1"/>
            </a:lvl4pPr>
            <a:lvl5pPr marL="1975172" indent="0">
              <a:buNone/>
              <a:defRPr sz="1764" b="1"/>
            </a:lvl5pPr>
            <a:lvl6pPr marL="2468969" indent="0">
              <a:buNone/>
              <a:defRPr sz="1764" b="1"/>
            </a:lvl6pPr>
            <a:lvl7pPr marL="2962760" indent="0">
              <a:buNone/>
              <a:defRPr sz="1764" b="1"/>
            </a:lvl7pPr>
            <a:lvl8pPr marL="3456552" indent="0">
              <a:buNone/>
              <a:defRPr sz="1764" b="1"/>
            </a:lvl8pPr>
            <a:lvl9pPr marL="395034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97409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76203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25799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14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170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14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3757" indent="0">
              <a:buNone/>
              <a:defRPr sz="1323"/>
            </a:lvl2pPr>
            <a:lvl3pPr marL="987578" indent="0">
              <a:buNone/>
              <a:defRPr sz="1102"/>
            </a:lvl3pPr>
            <a:lvl4pPr marL="1481379" indent="0">
              <a:buNone/>
              <a:defRPr sz="992"/>
            </a:lvl4pPr>
            <a:lvl5pPr marL="1975172" indent="0">
              <a:buNone/>
              <a:defRPr sz="992"/>
            </a:lvl5pPr>
            <a:lvl6pPr marL="2468969" indent="0">
              <a:buNone/>
              <a:defRPr sz="992"/>
            </a:lvl6pPr>
            <a:lvl7pPr marL="2962760" indent="0">
              <a:buNone/>
              <a:defRPr sz="992"/>
            </a:lvl7pPr>
            <a:lvl8pPr marL="3456552" indent="0">
              <a:buNone/>
              <a:defRPr sz="992"/>
            </a:lvl8pPr>
            <a:lvl9pPr marL="395034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2761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DA00D-BA7A-DD49-A729-9BB508A3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E1A7BA-E828-924A-9D9D-6BC4855EB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7C2AC4-8B48-7C45-AA53-243032839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151069-9F43-7A42-81C4-9B103583B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C02A0-C5BA-F040-BEAC-5AF14871F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0044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493757" indent="0">
              <a:buNone/>
              <a:defRPr sz="3086"/>
            </a:lvl2pPr>
            <a:lvl3pPr marL="987578" indent="0">
              <a:buNone/>
              <a:defRPr sz="2646"/>
            </a:lvl3pPr>
            <a:lvl4pPr marL="1481379" indent="0">
              <a:buNone/>
              <a:defRPr sz="2205"/>
            </a:lvl4pPr>
            <a:lvl5pPr marL="1975172" indent="0">
              <a:buNone/>
              <a:defRPr sz="2205"/>
            </a:lvl5pPr>
            <a:lvl6pPr marL="2468969" indent="0">
              <a:buNone/>
              <a:defRPr sz="2205"/>
            </a:lvl6pPr>
            <a:lvl7pPr marL="2962760" indent="0">
              <a:buNone/>
              <a:defRPr sz="2205"/>
            </a:lvl7pPr>
            <a:lvl8pPr marL="3456552" indent="0">
              <a:buNone/>
              <a:defRPr sz="2205"/>
            </a:lvl8pPr>
            <a:lvl9pPr marL="3950346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3757" indent="0">
              <a:buNone/>
              <a:defRPr sz="1323"/>
            </a:lvl2pPr>
            <a:lvl3pPr marL="987578" indent="0">
              <a:buNone/>
              <a:defRPr sz="1102"/>
            </a:lvl3pPr>
            <a:lvl4pPr marL="1481379" indent="0">
              <a:buNone/>
              <a:defRPr sz="992"/>
            </a:lvl4pPr>
            <a:lvl5pPr marL="1975172" indent="0">
              <a:buNone/>
              <a:defRPr sz="992"/>
            </a:lvl5pPr>
            <a:lvl6pPr marL="2468969" indent="0">
              <a:buNone/>
              <a:defRPr sz="992"/>
            </a:lvl6pPr>
            <a:lvl7pPr marL="2962760" indent="0">
              <a:buNone/>
              <a:defRPr sz="992"/>
            </a:lvl7pPr>
            <a:lvl8pPr marL="3456552" indent="0">
              <a:buNone/>
              <a:defRPr sz="992"/>
            </a:lvl8pPr>
            <a:lvl9pPr marL="395034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13249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32101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920"/>
            <a:ext cx="2268141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302920"/>
            <a:ext cx="6636411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73853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5DB8-48A0-F049-B919-96B1DA01E460}" type="slidenum"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45906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2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7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3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98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3339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00856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6" y="4857985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6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6684" indent="0">
              <a:buNone/>
              <a:defRPr sz="1980"/>
            </a:lvl2pPr>
            <a:lvl3pPr marL="973415" indent="0">
              <a:buNone/>
              <a:defRPr sz="1697"/>
            </a:lvl3pPr>
            <a:lvl4pPr marL="1460133" indent="0">
              <a:buNone/>
              <a:defRPr sz="1508"/>
            </a:lvl4pPr>
            <a:lvl5pPr marL="1946844" indent="0">
              <a:buNone/>
              <a:defRPr sz="1508"/>
            </a:lvl5pPr>
            <a:lvl6pPr marL="2433555" indent="0">
              <a:buNone/>
              <a:defRPr sz="1508"/>
            </a:lvl6pPr>
            <a:lvl7pPr marL="2920267" indent="0">
              <a:buNone/>
              <a:defRPr sz="1508"/>
            </a:lvl7pPr>
            <a:lvl8pPr marL="3406977" indent="0">
              <a:buNone/>
              <a:defRPr sz="1508"/>
            </a:lvl8pPr>
            <a:lvl9pPr marL="3893691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27071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33524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97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97" y="2397505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5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20836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9260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218E8-B544-F640-9906-BFFF3E24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9922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9944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27" y="301095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81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27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14319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4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6684" indent="0">
              <a:buNone/>
              <a:defRPr sz="3017"/>
            </a:lvl2pPr>
            <a:lvl3pPr marL="973415" indent="0">
              <a:buNone/>
              <a:defRPr sz="2546"/>
            </a:lvl3pPr>
            <a:lvl4pPr marL="1460133" indent="0">
              <a:buNone/>
              <a:defRPr sz="2168"/>
            </a:lvl4pPr>
            <a:lvl5pPr marL="1946844" indent="0">
              <a:buNone/>
              <a:defRPr sz="2168"/>
            </a:lvl5pPr>
            <a:lvl6pPr marL="2433555" indent="0">
              <a:buNone/>
              <a:defRPr sz="2168"/>
            </a:lvl6pPr>
            <a:lvl7pPr marL="2920267" indent="0">
              <a:buNone/>
              <a:defRPr sz="2168"/>
            </a:lvl7pPr>
            <a:lvl8pPr marL="3406977" indent="0">
              <a:buNone/>
              <a:defRPr sz="2168"/>
            </a:lvl8pPr>
            <a:lvl9pPr marL="3893691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1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05286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53883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40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844066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049685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32528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4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1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1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1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39678" y="7045325"/>
            <a:ext cx="2269076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5482" y="7059614"/>
            <a:ext cx="3192571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095" y="7056439"/>
            <a:ext cx="1764670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FD84-AC5E-2A49-B3A2-AE5F9EAF4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938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9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5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86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252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7802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463490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7" y="4857974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7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7406" indent="0">
              <a:buNone/>
              <a:defRPr sz="1980"/>
            </a:lvl2pPr>
            <a:lvl3pPr marL="974860" indent="0">
              <a:buNone/>
              <a:defRPr sz="1697"/>
            </a:lvl3pPr>
            <a:lvl4pPr marL="1462303" indent="0">
              <a:buNone/>
              <a:defRPr sz="1508"/>
            </a:lvl4pPr>
            <a:lvl5pPr marL="1949734" indent="0">
              <a:buNone/>
              <a:defRPr sz="1508"/>
            </a:lvl5pPr>
            <a:lvl6pPr marL="2437168" indent="0">
              <a:buNone/>
              <a:defRPr sz="1508"/>
            </a:lvl6pPr>
            <a:lvl7pPr marL="2924604" indent="0">
              <a:buNone/>
              <a:defRPr sz="1508"/>
            </a:lvl7pPr>
            <a:lvl8pPr marL="3412036" indent="0">
              <a:buNone/>
              <a:defRPr sz="1508"/>
            </a:lvl8pPr>
            <a:lvl9pPr marL="3899472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11061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641313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85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7406" indent="0">
              <a:buNone/>
              <a:defRPr sz="2168" b="1"/>
            </a:lvl2pPr>
            <a:lvl3pPr marL="974860" indent="0">
              <a:buNone/>
              <a:defRPr sz="1980" b="1"/>
            </a:lvl3pPr>
            <a:lvl4pPr marL="1462303" indent="0">
              <a:buNone/>
              <a:defRPr sz="1697" b="1"/>
            </a:lvl4pPr>
            <a:lvl5pPr marL="1949734" indent="0">
              <a:buNone/>
              <a:defRPr sz="1697" b="1"/>
            </a:lvl5pPr>
            <a:lvl6pPr marL="2437168" indent="0">
              <a:buNone/>
              <a:defRPr sz="1697" b="1"/>
            </a:lvl6pPr>
            <a:lvl7pPr marL="2924604" indent="0">
              <a:buNone/>
              <a:defRPr sz="1697" b="1"/>
            </a:lvl7pPr>
            <a:lvl8pPr marL="3412036" indent="0">
              <a:buNone/>
              <a:defRPr sz="1697" b="1"/>
            </a:lvl8pPr>
            <a:lvl9pPr marL="3899472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85" y="2397503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7406" indent="0">
              <a:buNone/>
              <a:defRPr sz="2168" b="1"/>
            </a:lvl2pPr>
            <a:lvl3pPr marL="974860" indent="0">
              <a:buNone/>
              <a:defRPr sz="1980" b="1"/>
            </a:lvl3pPr>
            <a:lvl4pPr marL="1462303" indent="0">
              <a:buNone/>
              <a:defRPr sz="1697" b="1"/>
            </a:lvl4pPr>
            <a:lvl5pPr marL="1949734" indent="0">
              <a:buNone/>
              <a:defRPr sz="1697" b="1"/>
            </a:lvl5pPr>
            <a:lvl6pPr marL="2437168" indent="0">
              <a:buNone/>
              <a:defRPr sz="1697" b="1"/>
            </a:lvl6pPr>
            <a:lvl7pPr marL="2924604" indent="0">
              <a:buNone/>
              <a:defRPr sz="1697" b="1"/>
            </a:lvl7pPr>
            <a:lvl8pPr marL="3412036" indent="0">
              <a:buNone/>
              <a:defRPr sz="1697" b="1"/>
            </a:lvl8pPr>
            <a:lvl9pPr marL="3899472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3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26703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69139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307473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12" y="301093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69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12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7406" indent="0">
              <a:buNone/>
              <a:defRPr sz="1320"/>
            </a:lvl2pPr>
            <a:lvl3pPr marL="974860" indent="0">
              <a:buNone/>
              <a:defRPr sz="1037"/>
            </a:lvl3pPr>
            <a:lvl4pPr marL="1462303" indent="0">
              <a:buNone/>
              <a:defRPr sz="943"/>
            </a:lvl4pPr>
            <a:lvl5pPr marL="1949734" indent="0">
              <a:buNone/>
              <a:defRPr sz="943"/>
            </a:lvl5pPr>
            <a:lvl6pPr marL="2437168" indent="0">
              <a:buNone/>
              <a:defRPr sz="943"/>
            </a:lvl6pPr>
            <a:lvl7pPr marL="2924604" indent="0">
              <a:buNone/>
              <a:defRPr sz="943"/>
            </a:lvl7pPr>
            <a:lvl8pPr marL="3412036" indent="0">
              <a:buNone/>
              <a:defRPr sz="943"/>
            </a:lvl8pPr>
            <a:lvl9pPr marL="3899472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91472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6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7406" indent="0">
              <a:buNone/>
              <a:defRPr sz="3017"/>
            </a:lvl2pPr>
            <a:lvl3pPr marL="974860" indent="0">
              <a:buNone/>
              <a:defRPr sz="2546"/>
            </a:lvl3pPr>
            <a:lvl4pPr marL="1462303" indent="0">
              <a:buNone/>
              <a:defRPr sz="2168"/>
            </a:lvl4pPr>
            <a:lvl5pPr marL="1949734" indent="0">
              <a:buNone/>
              <a:defRPr sz="2168"/>
            </a:lvl5pPr>
            <a:lvl6pPr marL="2437168" indent="0">
              <a:buNone/>
              <a:defRPr sz="2168"/>
            </a:lvl6pPr>
            <a:lvl7pPr marL="2924604" indent="0">
              <a:buNone/>
              <a:defRPr sz="2168"/>
            </a:lvl7pPr>
            <a:lvl8pPr marL="3412036" indent="0">
              <a:buNone/>
              <a:defRPr sz="2168"/>
            </a:lvl8pPr>
            <a:lvl9pPr marL="3899472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3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7406" indent="0">
              <a:buNone/>
              <a:defRPr sz="1320"/>
            </a:lvl2pPr>
            <a:lvl3pPr marL="974860" indent="0">
              <a:buNone/>
              <a:defRPr sz="1037"/>
            </a:lvl3pPr>
            <a:lvl4pPr marL="1462303" indent="0">
              <a:buNone/>
              <a:defRPr sz="943"/>
            </a:lvl4pPr>
            <a:lvl5pPr marL="1949734" indent="0">
              <a:buNone/>
              <a:defRPr sz="943"/>
            </a:lvl5pPr>
            <a:lvl6pPr marL="2437168" indent="0">
              <a:buNone/>
              <a:defRPr sz="943"/>
            </a:lvl6pPr>
            <a:lvl7pPr marL="2924604" indent="0">
              <a:buNone/>
              <a:defRPr sz="943"/>
            </a:lvl7pPr>
            <a:lvl8pPr marL="3412036" indent="0">
              <a:buNone/>
              <a:defRPr sz="943"/>
            </a:lvl8pPr>
            <a:lvl9pPr marL="3899472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024724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02690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9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8587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37546-EFF6-8F4F-8369-630803F3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74D2B-A29B-DC4F-8E54-5D07D9BC5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6B0E18-B1A7-C645-981A-263F1D60F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7424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13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58181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13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55641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97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26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2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2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3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8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41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503701" y="301320"/>
            <a:ext cx="9072042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148" b="0" strike="noStrike" spc="-1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503701" y="1768680"/>
            <a:ext cx="4427067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5152410" y="1768680"/>
            <a:ext cx="4427067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body"/>
          </p:nvPr>
        </p:nvSpPr>
        <p:spPr>
          <a:xfrm>
            <a:off x="5152410" y="4058640"/>
            <a:ext cx="4427067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702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5913"/>
            <a:ext cx="6636411" cy="2435895"/>
          </a:xfrm>
        </p:spPr>
        <p:txBody>
          <a:bodyPr/>
          <a:lstStyle>
            <a:lvl1pPr>
              <a:defRPr sz="5512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800"/>
            <a:ext cx="6636411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48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31" y="6887704"/>
            <a:ext cx="2352146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6672650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2875727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2" y="4858030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2" y="3204119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490651" indent="0">
              <a:buNone/>
              <a:defRPr sz="1984"/>
            </a:lvl2pPr>
            <a:lvl3pPr marL="981368" indent="0">
              <a:buNone/>
              <a:defRPr sz="1764"/>
            </a:lvl3pPr>
            <a:lvl4pPr marL="1472069" indent="0">
              <a:buNone/>
              <a:defRPr sz="1543"/>
            </a:lvl4pPr>
            <a:lvl5pPr marL="1962755" indent="0">
              <a:buNone/>
              <a:defRPr sz="1543"/>
            </a:lvl5pPr>
            <a:lvl6pPr marL="2453442" indent="0">
              <a:buNone/>
              <a:defRPr sz="1543"/>
            </a:lvl6pPr>
            <a:lvl7pPr marL="2944133" indent="0">
              <a:buNone/>
              <a:defRPr sz="1543"/>
            </a:lvl7pPr>
            <a:lvl8pPr marL="3434826" indent="0">
              <a:buNone/>
              <a:defRPr sz="1543"/>
            </a:lvl8pPr>
            <a:lvl9pPr marL="3925515" indent="0">
              <a:buNone/>
              <a:defRPr sz="15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1465021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8402441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0651" indent="0">
              <a:buNone/>
              <a:defRPr sz="2205" b="1"/>
            </a:lvl2pPr>
            <a:lvl3pPr marL="981368" indent="0">
              <a:buNone/>
              <a:defRPr sz="1984" b="1"/>
            </a:lvl3pPr>
            <a:lvl4pPr marL="1472069" indent="0">
              <a:buNone/>
              <a:defRPr sz="1764" b="1"/>
            </a:lvl4pPr>
            <a:lvl5pPr marL="1962755" indent="0">
              <a:buNone/>
              <a:defRPr sz="1764" b="1"/>
            </a:lvl5pPr>
            <a:lvl6pPr marL="2453442" indent="0">
              <a:buNone/>
              <a:defRPr sz="1764" b="1"/>
            </a:lvl6pPr>
            <a:lvl7pPr marL="2944133" indent="0">
              <a:buNone/>
              <a:defRPr sz="1764" b="1"/>
            </a:lvl7pPr>
            <a:lvl8pPr marL="3434826" indent="0">
              <a:buNone/>
              <a:defRPr sz="1764" b="1"/>
            </a:lvl8pPr>
            <a:lvl9pPr marL="3925515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0651" indent="0">
              <a:buNone/>
              <a:defRPr sz="2205" b="1"/>
            </a:lvl2pPr>
            <a:lvl3pPr marL="981368" indent="0">
              <a:buNone/>
              <a:defRPr sz="1984" b="1"/>
            </a:lvl3pPr>
            <a:lvl4pPr marL="1472069" indent="0">
              <a:buNone/>
              <a:defRPr sz="1764" b="1"/>
            </a:lvl4pPr>
            <a:lvl5pPr marL="1962755" indent="0">
              <a:buNone/>
              <a:defRPr sz="1764" b="1"/>
            </a:lvl5pPr>
            <a:lvl6pPr marL="2453442" indent="0">
              <a:buNone/>
              <a:defRPr sz="1764" b="1"/>
            </a:lvl6pPr>
            <a:lvl7pPr marL="2944133" indent="0">
              <a:buNone/>
              <a:defRPr sz="1764" b="1"/>
            </a:lvl7pPr>
            <a:lvl8pPr marL="3434826" indent="0">
              <a:buNone/>
              <a:defRPr sz="1764" b="1"/>
            </a:lvl8pPr>
            <a:lvl9pPr marL="3925515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585270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CC535-A915-3F4D-8CFA-7499DB81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219553-656B-9741-A6D2-BE80222EA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3C2DB-DC7D-574C-A59B-8B172ECA0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9481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1691617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5715090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70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1226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70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0651" indent="0">
              <a:buNone/>
              <a:defRPr sz="1323"/>
            </a:lvl2pPr>
            <a:lvl3pPr marL="981368" indent="0">
              <a:buNone/>
              <a:defRPr sz="1102"/>
            </a:lvl3pPr>
            <a:lvl4pPr marL="1472069" indent="0">
              <a:buNone/>
              <a:defRPr sz="992"/>
            </a:lvl4pPr>
            <a:lvl5pPr marL="1962755" indent="0">
              <a:buNone/>
              <a:defRPr sz="992"/>
            </a:lvl5pPr>
            <a:lvl6pPr marL="2453442" indent="0">
              <a:buNone/>
              <a:defRPr sz="992"/>
            </a:lvl6pPr>
            <a:lvl7pPr marL="2944133" indent="0">
              <a:buNone/>
              <a:defRPr sz="992"/>
            </a:lvl7pPr>
            <a:lvl8pPr marL="3434826" indent="0">
              <a:buNone/>
              <a:defRPr sz="992"/>
            </a:lvl8pPr>
            <a:lvl9pPr marL="3925515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1053128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490651" indent="0">
              <a:buNone/>
              <a:defRPr sz="3086"/>
            </a:lvl2pPr>
            <a:lvl3pPr marL="981368" indent="0">
              <a:buNone/>
              <a:defRPr sz="2646"/>
            </a:lvl3pPr>
            <a:lvl4pPr marL="1472069" indent="0">
              <a:buNone/>
              <a:defRPr sz="2205"/>
            </a:lvl4pPr>
            <a:lvl5pPr marL="1962755" indent="0">
              <a:buNone/>
              <a:defRPr sz="2205"/>
            </a:lvl5pPr>
            <a:lvl6pPr marL="2453442" indent="0">
              <a:buNone/>
              <a:defRPr sz="2205"/>
            </a:lvl6pPr>
            <a:lvl7pPr marL="2944133" indent="0">
              <a:buNone/>
              <a:defRPr sz="2205"/>
            </a:lvl7pPr>
            <a:lvl8pPr marL="3434826" indent="0">
              <a:buNone/>
              <a:defRPr sz="2205"/>
            </a:lvl8pPr>
            <a:lvl9pPr marL="3925515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0651" indent="0">
              <a:buNone/>
              <a:defRPr sz="1323"/>
            </a:lvl2pPr>
            <a:lvl3pPr marL="981368" indent="0">
              <a:buNone/>
              <a:defRPr sz="1102"/>
            </a:lvl3pPr>
            <a:lvl4pPr marL="1472069" indent="0">
              <a:buNone/>
              <a:defRPr sz="992"/>
            </a:lvl4pPr>
            <a:lvl5pPr marL="1962755" indent="0">
              <a:buNone/>
              <a:defRPr sz="992"/>
            </a:lvl5pPr>
            <a:lvl6pPr marL="2453442" indent="0">
              <a:buNone/>
              <a:defRPr sz="992"/>
            </a:lvl6pPr>
            <a:lvl7pPr marL="2944133" indent="0">
              <a:buNone/>
              <a:defRPr sz="992"/>
            </a:lvl7pPr>
            <a:lvl8pPr marL="3434826" indent="0">
              <a:buNone/>
              <a:defRPr sz="992"/>
            </a:lvl8pPr>
            <a:lvl9pPr marL="3925515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9527713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076195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503978"/>
            <a:ext cx="6636411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4924373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07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8521206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07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4547337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99932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5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0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0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2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0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479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NUL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790BECA7-1ADD-7F4D-85FE-358BC989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A9A9AE-366E-BB47-AEC6-4156D5C8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550025"/>
            <a:ext cx="25146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7DE38BF-F23E-3545-A445-DD9157747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588625" y="4452938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DE61F7-FC3A-6B4E-AFF9-7529BD0EE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4200" y="0"/>
            <a:ext cx="9413875" cy="778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dt="0"/>
  <p:txStyles>
    <p:titleStyle>
      <a:lvl1pPr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ACC137E4-2566-D243-A44F-F92D1E6B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AutoShape 2">
            <a:extLst>
              <a:ext uri="{FF2B5EF4-FFF2-40B4-BE49-F238E27FC236}">
                <a16:creationId xmlns:a16="http://schemas.microsoft.com/office/drawing/2014/main" id="{6ED3BA9D-4741-2841-A0B6-2F27B6E22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52063" cy="69199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48D09C4-9930-A944-AD6C-BC0FD51A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6700"/>
            <a:ext cx="91297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4C38F7B-E39A-8646-92D4-FCFFA62C0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28800"/>
            <a:ext cx="9110663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14D0ECF6-85A9-BC44-9CB5-11A72064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7113588"/>
            <a:ext cx="11350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CD9E9BC-670E-D646-AC01-84693BC4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056438"/>
            <a:ext cx="5032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21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hf sldNum="0" hdr="0" dt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4586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6"/>
            <a:ext cx="869453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5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1233D-FFE6-3944-BE86-2C7C4F5A4EBF}" type="datetimeFigureOut">
              <a:rPr lang="x-none" smtClean="0"/>
              <a:t>16.10.2023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1CCAC-D381-C74E-B155-F6B1579408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537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50720" rtl="0" eaLnBrk="1" latinLnBrk="0" hangingPunct="1">
        <a:lnSpc>
          <a:spcPct val="90000"/>
        </a:lnSpc>
        <a:spcBef>
          <a:spcPct val="0"/>
        </a:spcBef>
        <a:buNone/>
        <a:defRPr sz="45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680" indent="-237680" algn="l" defTabSz="950720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11" kern="1200">
          <a:solidFill>
            <a:schemeClr val="tx1"/>
          </a:solidFill>
          <a:latin typeface="+mn-lt"/>
          <a:ea typeface="+mn-ea"/>
          <a:cs typeface="+mn-cs"/>
        </a:defRPr>
      </a:lvl1pPr>
      <a:lvl2pPr marL="71304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2pPr>
      <a:lvl3pPr marL="118839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3pPr>
      <a:lvl4pPr marL="166376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213912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61448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308983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56519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404055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1pPr>
      <a:lvl2pPr marL="47536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95072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3pPr>
      <a:lvl4pPr marL="1426079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190144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37680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285216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327519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3802879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ACC137E4-2566-D243-A44F-F92D1E6B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AutoShape 2">
            <a:extLst>
              <a:ext uri="{FF2B5EF4-FFF2-40B4-BE49-F238E27FC236}">
                <a16:creationId xmlns:a16="http://schemas.microsoft.com/office/drawing/2014/main" id="{6ED3BA9D-4741-2841-A0B6-2F27B6E22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52063" cy="69199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48D09C4-9930-A944-AD6C-BC0FD51A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6700"/>
            <a:ext cx="91297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4C38F7B-E39A-8646-92D4-FCFFA62C0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28800"/>
            <a:ext cx="9110663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14D0ECF6-85A9-BC44-9CB5-11A72064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375" y="7113588"/>
            <a:ext cx="11350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CD9E9BC-670E-D646-AC01-84693BC4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7056438"/>
            <a:ext cx="5032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84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2" r:id="rId14"/>
  </p:sldLayoutIdLst>
  <p:hf sldNum="0" hdr="0" dt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4586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ACC137E4-2566-D243-A44F-F92D1E6B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AutoShape 2">
            <a:extLst>
              <a:ext uri="{FF2B5EF4-FFF2-40B4-BE49-F238E27FC236}">
                <a16:creationId xmlns:a16="http://schemas.microsoft.com/office/drawing/2014/main" id="{6ED3BA9D-4741-2841-A0B6-2F27B6E22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10152063" cy="69199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98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48D09C4-9930-A944-AD6C-BC0FD51A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266701"/>
            <a:ext cx="91297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4C38F7B-E39A-8646-92D4-FCFFA62C0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1" y="1828800"/>
            <a:ext cx="9110663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14D0ECF6-85A9-BC44-9CB5-11A72064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7113589"/>
            <a:ext cx="11350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CD9E9BC-670E-D646-AC01-84693BC4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056439"/>
            <a:ext cx="5032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42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hf sldNum="0" hdr="0" dt="0"/>
  <p:txStyles>
    <p:titleStyle>
      <a:lvl1pPr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 kern="1200">
          <a:solidFill>
            <a:srgbClr val="004586"/>
          </a:solidFill>
          <a:latin typeface="+mj-lt"/>
          <a:ea typeface="+mj-ea"/>
          <a:cs typeface="+mj-cs"/>
        </a:defRPr>
      </a:lvl1pPr>
      <a:lvl2pPr marL="700733" indent="-269513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078051" indent="-215610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509272" indent="-215610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1940493" indent="-215610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371713" indent="-215610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802934" indent="-215610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234155" indent="-215610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665374" indent="-215610" algn="l" defTabSz="42373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95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23415" indent="-323415" algn="l" defTabSz="423735" rtl="0" fontAlgn="base" hangingPunct="0">
        <a:lnSpc>
          <a:spcPct val="93000"/>
        </a:lnSpc>
        <a:spcBef>
          <a:spcPct val="0"/>
        </a:spcBef>
        <a:spcAft>
          <a:spcPts val="1344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00733" indent="-269513" algn="l" defTabSz="423735" rtl="0" fontAlgn="base" hangingPunct="0">
        <a:lnSpc>
          <a:spcPct val="93000"/>
        </a:lnSpc>
        <a:spcBef>
          <a:spcPct val="0"/>
        </a:spcBef>
        <a:spcAft>
          <a:spcPts val="1073"/>
        </a:spcAft>
        <a:buClr>
          <a:srgbClr val="000000"/>
        </a:buClr>
        <a:buSzPct val="100000"/>
        <a:buFont typeface="Times New Roman" panose="02020603050405020304" pitchFamily="18" charset="0"/>
        <a:defRPr sz="1321" kern="1200">
          <a:solidFill>
            <a:srgbClr val="000000"/>
          </a:solidFill>
          <a:latin typeface="+mn-lt"/>
          <a:ea typeface="+mn-ea"/>
          <a:cs typeface="+mn-cs"/>
        </a:defRPr>
      </a:lvl2pPr>
      <a:lvl3pPr marL="1078051" indent="-215610" algn="l" defTabSz="423735" rtl="0" fontAlgn="base" hangingPunct="0">
        <a:lnSpc>
          <a:spcPct val="93000"/>
        </a:lnSpc>
        <a:spcBef>
          <a:spcPct val="0"/>
        </a:spcBef>
        <a:spcAft>
          <a:spcPts val="801"/>
        </a:spcAft>
        <a:buClr>
          <a:srgbClr val="000000"/>
        </a:buClr>
        <a:buSzPct val="100000"/>
        <a:buFont typeface="Times New Roman" panose="02020603050405020304" pitchFamily="18" charset="0"/>
        <a:defRPr sz="1321" kern="1200">
          <a:solidFill>
            <a:srgbClr val="000000"/>
          </a:solidFill>
          <a:latin typeface="+mn-lt"/>
          <a:ea typeface="+mn-ea"/>
          <a:cs typeface="+mn-cs"/>
        </a:defRPr>
      </a:lvl3pPr>
      <a:lvl4pPr marL="1509272" indent="-215610" algn="l" defTabSz="423735" rtl="0" fontAlgn="base" hangingPunct="0">
        <a:lnSpc>
          <a:spcPct val="93000"/>
        </a:lnSpc>
        <a:spcBef>
          <a:spcPct val="0"/>
        </a:spcBef>
        <a:spcAft>
          <a:spcPts val="542"/>
        </a:spcAft>
        <a:buClr>
          <a:srgbClr val="000000"/>
        </a:buClr>
        <a:buSzPct val="100000"/>
        <a:buFont typeface="Times New Roman" panose="02020603050405020304" pitchFamily="18" charset="0"/>
        <a:defRPr sz="1321" kern="1200">
          <a:solidFill>
            <a:srgbClr val="000000"/>
          </a:solidFill>
          <a:latin typeface="+mn-lt"/>
          <a:ea typeface="+mn-ea"/>
          <a:cs typeface="+mn-cs"/>
        </a:defRPr>
      </a:lvl4pPr>
      <a:lvl5pPr marL="1940493" indent="-215610" algn="l" defTabSz="423735" rtl="0" fontAlgn="base" hangingPunct="0">
        <a:lnSpc>
          <a:spcPct val="93000"/>
        </a:lnSpc>
        <a:spcBef>
          <a:spcPct val="0"/>
        </a:spcBef>
        <a:spcAft>
          <a:spcPts val="272"/>
        </a:spcAft>
        <a:buClr>
          <a:srgbClr val="000000"/>
        </a:buClr>
        <a:buSzPct val="100000"/>
        <a:buFont typeface="Times New Roman" panose="02020603050405020304" pitchFamily="18" charset="0"/>
        <a:defRPr sz="1321" kern="1200">
          <a:solidFill>
            <a:srgbClr val="000000"/>
          </a:solidFill>
          <a:latin typeface="+mn-lt"/>
          <a:ea typeface="+mn-ea"/>
          <a:cs typeface="+mn-cs"/>
        </a:defRPr>
      </a:lvl5pPr>
      <a:lvl6pPr marL="2371713" indent="-215610" algn="l" defTabSz="862441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802934" indent="-215610" algn="l" defTabSz="862441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234155" indent="-215610" algn="l" defTabSz="862441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665374" indent="-215610" algn="l" defTabSz="862441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31221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2pPr>
      <a:lvl3pPr marL="862441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293662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724883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156103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587323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018544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449765" algn="l" defTabSz="862441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4031" y="302738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2" y="7006888"/>
            <a:ext cx="2352145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4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791006"/>
            <a:fld id="{B9D917CA-5DFE-A140-8175-94726C8BCE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91006"/>
              <a:t>16.10.2023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888"/>
            <a:ext cx="3192198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4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791006"/>
            <a:r>
              <a:rPr lang="ru-RU">
                <a:solidFill>
                  <a:prstClr val="black">
                    <a:tint val="75000"/>
                  </a:prstClr>
                </a:solidFill>
              </a:rPr>
              <a:t>ООО "Диамант"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888"/>
            <a:ext cx="2352145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4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79100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100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/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74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5pPr>
      <a:lvl6pPr marL="465380"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6pPr>
      <a:lvl7pPr marL="930821"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7pPr>
      <a:lvl8pPr marL="1396242"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8pPr>
      <a:lvl9pPr marL="1861658" algn="ctr" rtl="0" eaLnBrk="1" fontAlgn="base" hangingPunct="1">
        <a:spcBef>
          <a:spcPct val="0"/>
        </a:spcBef>
        <a:spcAft>
          <a:spcPct val="0"/>
        </a:spcAft>
        <a:defRPr sz="4574">
          <a:solidFill>
            <a:schemeClr val="tx1"/>
          </a:solidFill>
          <a:latin typeface="Arial Narrow" pitchFamily="34" charset="0"/>
        </a:defRPr>
      </a:lvl9pPr>
    </p:titleStyle>
    <p:bodyStyle>
      <a:lvl1pPr marL="349024" indent="-34902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327" kern="1200">
          <a:solidFill>
            <a:schemeClr val="tx1"/>
          </a:solidFill>
          <a:latin typeface="+mn-lt"/>
          <a:ea typeface="+mn-ea"/>
          <a:cs typeface="+mn-cs"/>
        </a:defRPr>
      </a:lvl1pPr>
      <a:lvl2pPr marL="756291" indent="-2908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911" kern="1200">
          <a:solidFill>
            <a:schemeClr val="tx1"/>
          </a:solidFill>
          <a:latin typeface="+mn-lt"/>
          <a:ea typeface="+mn-ea"/>
          <a:cs typeface="+mn-cs"/>
        </a:defRPr>
      </a:lvl2pPr>
      <a:lvl3pPr marL="1163531" indent="-23268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3pPr>
      <a:lvl4pPr marL="1628948" indent="-23268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80" kern="1200">
          <a:solidFill>
            <a:schemeClr val="tx1"/>
          </a:solidFill>
          <a:latin typeface="+mn-lt"/>
          <a:ea typeface="+mn-ea"/>
          <a:cs typeface="+mn-cs"/>
        </a:defRPr>
      </a:lvl4pPr>
      <a:lvl5pPr marL="2094374" indent="-23268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80" kern="1200">
          <a:solidFill>
            <a:schemeClr val="tx1"/>
          </a:solidFill>
          <a:latin typeface="+mn-lt"/>
          <a:ea typeface="+mn-ea"/>
          <a:cs typeface="+mn-cs"/>
        </a:defRPr>
      </a:lvl5pPr>
      <a:lvl6pPr marL="2559782" indent="-232686" algn="l" defTabSz="930821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6pPr>
      <a:lvl7pPr marL="3025193" indent="-232686" algn="l" defTabSz="930821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7pPr>
      <a:lvl8pPr marL="3490607" indent="-232686" algn="l" defTabSz="930821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8pPr>
      <a:lvl9pPr marL="3956015" indent="-232686" algn="l" defTabSz="930821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1pPr>
      <a:lvl2pPr marL="465380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930821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3pPr>
      <a:lvl4pPr marL="1396242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1861658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327072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2792485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257899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3723311" algn="l" defTabSz="930821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4" y="402484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4" y="2012415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4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8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4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</p:sldLayoutIdLst>
  <p:hf hdr="0" ftr="0" dt="0"/>
  <p:txStyles>
    <p:titleStyle>
      <a:lvl1pPr algn="l" defTabSz="950669" rtl="0" eaLnBrk="1" latinLnBrk="0" hangingPunct="1">
        <a:lnSpc>
          <a:spcPct val="90000"/>
        </a:lnSpc>
        <a:spcBef>
          <a:spcPct val="0"/>
        </a:spcBef>
        <a:buNone/>
        <a:defRPr sz="45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668" indent="-237668" algn="l" defTabSz="950669" rtl="0" eaLnBrk="1" latinLnBrk="0" hangingPunct="1">
        <a:lnSpc>
          <a:spcPct val="90000"/>
        </a:lnSpc>
        <a:spcBef>
          <a:spcPts val="1039"/>
        </a:spcBef>
        <a:buFont typeface="Arial" panose="020B0604020202020204" pitchFamily="34" charset="0"/>
        <a:buChar char="•"/>
        <a:defRPr sz="2910" kern="1200">
          <a:solidFill>
            <a:schemeClr val="tx1"/>
          </a:solidFill>
          <a:latin typeface="+mn-lt"/>
          <a:ea typeface="+mn-ea"/>
          <a:cs typeface="+mn-cs"/>
        </a:defRPr>
      </a:lvl1pPr>
      <a:lvl2pPr marL="713001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2pPr>
      <a:lvl3pPr marL="1188336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3pPr>
      <a:lvl4pPr marL="1663671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2139005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614340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3089673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565009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4040343" indent="-237668" algn="l" defTabSz="95066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1pPr>
      <a:lvl2pPr marL="475335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950669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3pPr>
      <a:lvl4pPr marL="1426004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1901337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376672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2852007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327341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3802675" algn="l" defTabSz="950669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14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2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3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98" y="6884310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9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668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3415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013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684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008" indent="-36500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0898" indent="-3041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6775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3487" indent="-2433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0199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76913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3621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0338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37040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668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341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0133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684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355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026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0697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3691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 algn="ctr">
              <a:defRPr sz="1323">
                <a:ea typeface="+mn-ea"/>
              </a:defRPr>
            </a:lvl1pPr>
          </a:lstStyle>
          <a:p>
            <a:pPr defTabSz="83986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35214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Arial Black" charset="0"/>
              </a:defRPr>
            </a:lvl1pPr>
          </a:lstStyle>
          <a:p>
            <a:pPr defTabSz="839861"/>
            <a:fld id="{D280BFD9-C0C2-43CC-B281-4EA6AD8B00A1}" type="slidenum">
              <a:rPr lang="en-US" smtClean="0">
                <a:solidFill>
                  <a:srgbClr val="000000"/>
                </a:solidFill>
              </a:rPr>
              <a:pPr defTabSz="83986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3978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110" tIns="44533" rIns="89110" bIns="445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110" tIns="44533" rIns="89110" bIns="44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>
              <a:defRPr sz="1323">
                <a:ea typeface="+mn-ea"/>
              </a:defRPr>
            </a:lvl1pPr>
          </a:lstStyle>
          <a:p>
            <a:pPr defTabSz="839861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85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5pPr>
      <a:lvl6pPr marL="491015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6pPr>
      <a:lvl7pPr marL="982097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7pPr>
      <a:lvl8pPr marL="1473160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8pPr>
      <a:lvl9pPr marL="1964214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9pPr>
    </p:titleStyle>
    <p:bodyStyle>
      <a:lvl1pPr marL="368245" indent="-36824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527">
          <a:solidFill>
            <a:schemeClr val="tx1"/>
          </a:solidFill>
          <a:latin typeface="+mn-lt"/>
          <a:ea typeface="Arial" charset="0"/>
          <a:cs typeface="+mn-cs"/>
        </a:defRPr>
      </a:lvl1pPr>
      <a:lvl2pPr marL="797952" indent="-3068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86">
          <a:solidFill>
            <a:schemeClr val="tx1"/>
          </a:solidFill>
          <a:latin typeface="+mn-lt"/>
          <a:ea typeface="Arial" charset="0"/>
        </a:defRPr>
      </a:lvl2pPr>
      <a:lvl3pPr marL="1227627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646">
          <a:solidFill>
            <a:schemeClr val="tx1"/>
          </a:solidFill>
          <a:latin typeface="+mn-lt"/>
          <a:ea typeface="Arial" charset="0"/>
        </a:defRPr>
      </a:lvl3pPr>
      <a:lvl4pPr marL="1718691" indent="-24549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205">
          <a:solidFill>
            <a:schemeClr val="tx1"/>
          </a:solidFill>
          <a:latin typeface="+mn-lt"/>
          <a:ea typeface="Arial" charset="0"/>
        </a:defRPr>
      </a:lvl4pPr>
      <a:lvl5pPr marL="2209735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205">
          <a:solidFill>
            <a:schemeClr val="tx1"/>
          </a:solidFill>
          <a:latin typeface="+mn-lt"/>
          <a:ea typeface="Arial" charset="0"/>
        </a:defRPr>
      </a:lvl5pPr>
      <a:lvl6pPr marL="2700794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6pPr>
      <a:lvl7pPr marL="3191851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7pPr>
      <a:lvl8pPr marL="3682904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8pPr>
      <a:lvl9pPr marL="4173947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1015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2097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73160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64214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55262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46318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37375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28429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05" tIns="44784" rIns="89605" bIns="447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05" tIns="44784" rIns="89605" bIns="44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881"/>
            <a:ext cx="2352146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881"/>
            <a:ext cx="3192198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881"/>
            <a:ext cx="2352146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923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5pPr>
      <a:lvl6pPr marL="493757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6pPr>
      <a:lvl7pPr marL="987578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7pPr>
      <a:lvl8pPr marL="1481379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8pPr>
      <a:lvl9pPr marL="1975172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9pPr>
    </p:titleStyle>
    <p:bodyStyle>
      <a:lvl1pPr marL="370307" indent="-37030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02406" indent="-3085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34479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28274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22079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15868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09658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03450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197235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3757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7578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81379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75172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68969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62760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56552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50346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14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2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3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98" y="6884310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668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3415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013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684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008" indent="-36500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0898" indent="-3041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6775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3487" indent="-2433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0199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76913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3621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0338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37040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668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341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0133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684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355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026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0697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3691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02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3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5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3408" tIns="51693" rIns="103408" bIns="51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3408" tIns="51693" rIns="103408" bIns="51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86" y="6884311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6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7406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4860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230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973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550" indent="-3655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2073" indent="-30463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8581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6016" indent="-2437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3452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80888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8318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5755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43186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7406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4860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2303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9734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7168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4604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12036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9472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 algn="ctr">
              <a:defRPr sz="1323">
                <a:ea typeface="+mn-ea"/>
              </a:defRPr>
            </a:lvl1pPr>
          </a:lstStyle>
          <a:p>
            <a:pPr defTabSz="839238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35214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Arial Black" charset="0"/>
              </a:defRPr>
            </a:lvl1pPr>
          </a:lstStyle>
          <a:p>
            <a:pPr defTabSz="839238"/>
            <a:fld id="{D280BFD9-C0C2-43CC-B281-4EA6AD8B00A1}" type="slidenum">
              <a:rPr lang="en-US" smtClean="0">
                <a:solidFill>
                  <a:srgbClr val="000000"/>
                </a:solidFill>
              </a:rPr>
              <a:pPr defTabSz="839238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3978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9044" tIns="44500" rIns="89044" bIns="44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9044" tIns="44500" rIns="89044" bIns="44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>
              <a:defRPr sz="1323">
                <a:ea typeface="+mn-ea"/>
              </a:defRPr>
            </a:lvl1pPr>
          </a:lstStyle>
          <a:p>
            <a:pPr defTabSz="839238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25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</p:sldLayoutIdLst>
  <p:transition/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5pPr>
      <a:lvl6pPr marL="490651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6pPr>
      <a:lvl7pPr marL="981368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7pPr>
      <a:lvl8pPr marL="1472069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8pPr>
      <a:lvl9pPr marL="1962755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9pPr>
    </p:titleStyle>
    <p:bodyStyle>
      <a:lvl1pPr marL="367972" indent="-36797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527">
          <a:solidFill>
            <a:schemeClr val="tx1"/>
          </a:solidFill>
          <a:latin typeface="+mn-lt"/>
          <a:ea typeface="Arial" charset="0"/>
          <a:cs typeface="+mn-cs"/>
        </a:defRPr>
      </a:lvl1pPr>
      <a:lvl2pPr marL="797360" indent="-3066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86">
          <a:solidFill>
            <a:schemeClr val="tx1"/>
          </a:solidFill>
          <a:latin typeface="+mn-lt"/>
          <a:ea typeface="Arial" charset="0"/>
        </a:defRPr>
      </a:lvl2pPr>
      <a:lvl3pPr marL="1226715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646">
          <a:solidFill>
            <a:schemeClr val="tx1"/>
          </a:solidFill>
          <a:latin typeface="+mn-lt"/>
          <a:ea typeface="Arial" charset="0"/>
        </a:defRPr>
      </a:lvl3pPr>
      <a:lvl4pPr marL="1717421" indent="-2453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205">
          <a:solidFill>
            <a:schemeClr val="tx1"/>
          </a:solidFill>
          <a:latin typeface="+mn-lt"/>
          <a:ea typeface="Arial" charset="0"/>
        </a:defRPr>
      </a:lvl4pPr>
      <a:lvl5pPr marL="2208095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205">
          <a:solidFill>
            <a:schemeClr val="tx1"/>
          </a:solidFill>
          <a:latin typeface="+mn-lt"/>
          <a:ea typeface="Arial" charset="0"/>
        </a:defRPr>
      </a:lvl5pPr>
      <a:lvl6pPr marL="2698792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6pPr>
      <a:lvl7pPr marL="3189484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7pPr>
      <a:lvl8pPr marL="3680173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8pPr>
      <a:lvl9pPr marL="4170851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0651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1368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72069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62755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53442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44133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34826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25515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888"/>
            <a:ext cx="2352146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888"/>
            <a:ext cx="3192198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888"/>
            <a:ext cx="2352146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86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9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ransition/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5pPr>
      <a:lvl6pPr marL="493392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6pPr>
      <a:lvl7pPr marL="986846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7pPr>
      <a:lvl8pPr marL="1480281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8pPr>
      <a:lvl9pPr marL="1973710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9pPr>
    </p:titleStyle>
    <p:bodyStyle>
      <a:lvl1pPr marL="370031" indent="-37003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01811" indent="-30836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33563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26993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20432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13854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279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00704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194126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3392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6846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80281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7371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67137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60563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5399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47416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ACC137E4-2566-D243-A44F-F92D1E6B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AutoShape 2">
            <a:extLst>
              <a:ext uri="{FF2B5EF4-FFF2-40B4-BE49-F238E27FC236}">
                <a16:creationId xmlns:a16="http://schemas.microsoft.com/office/drawing/2014/main" id="{6ED3BA9D-4741-2841-A0B6-2F27B6E22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52063" cy="69199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48D09C4-9930-A944-AD6C-BC0FD51A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6700"/>
            <a:ext cx="91297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4C38F7B-E39A-8646-92D4-FCFFA62C0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28800"/>
            <a:ext cx="9110663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14D0ECF6-85A9-BC44-9CB5-11A72064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7113588"/>
            <a:ext cx="11350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CD9E9BC-670E-D646-AC01-84693BC4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056438"/>
            <a:ext cx="5032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12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sldNum="0" hdr="0" dt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4586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8350" y="827509"/>
            <a:ext cx="5931075" cy="4777805"/>
          </a:xfrm>
          <a:prstGeom prst="rect">
            <a:avLst/>
          </a:prstGeom>
          <a:noFill/>
        </p:spPr>
        <p:txBody>
          <a:bodyPr wrap="square" lIns="86191" tIns="43096" rIns="86191" bIns="43096" rtlCol="0">
            <a:spAutoFit/>
          </a:bodyPr>
          <a:lstStyle/>
          <a:p>
            <a:pPr algn="ctr" defTabSz="430895"/>
            <a:r>
              <a:rPr lang="ru-RU" sz="3394" dirty="0">
                <a:solidFill>
                  <a:srgbClr val="FFFFFF"/>
                </a:solidFill>
              </a:rPr>
              <a:t> </a:t>
            </a:r>
          </a:p>
          <a:p>
            <a:pPr algn="ctr" defTabSz="430895"/>
            <a:r>
              <a:rPr lang="ru-RU" sz="3200" spc="-1" dirty="0">
                <a:solidFill>
                  <a:srgbClr val="FFFFFF"/>
                </a:solidFill>
                <a:latin typeface="Arial"/>
                <a:ea typeface="Arial Unicode MS"/>
              </a:rPr>
              <a:t>Поточный анализатор   </a:t>
            </a:r>
          </a:p>
          <a:p>
            <a:pPr algn="ctr" defTabSz="430895"/>
            <a:r>
              <a:rPr lang="ru-RU" sz="3200" spc="-1" dirty="0">
                <a:solidFill>
                  <a:srgbClr val="FFFFFF"/>
                </a:solidFill>
                <a:latin typeface="Arial"/>
                <a:ea typeface="Arial Unicode MS"/>
              </a:rPr>
              <a:t> для контроля элементного состава вещества на конвейере без пробоотбора</a:t>
            </a:r>
          </a:p>
          <a:p>
            <a:pPr algn="ctr" defTabSz="430895"/>
            <a:endParaRPr lang="ru-RU" sz="3200" spc="-1" dirty="0">
              <a:solidFill>
                <a:srgbClr val="FFFFFF"/>
              </a:solidFill>
              <a:latin typeface="Arial"/>
              <a:ea typeface="Arial Unicode MS"/>
            </a:endParaRPr>
          </a:p>
          <a:p>
            <a:pPr algn="ctr" defTabSz="430895"/>
            <a:endParaRPr lang="ru-RU" sz="3200" spc="-1" dirty="0">
              <a:solidFill>
                <a:srgbClr val="FFFFFF"/>
              </a:solidFill>
              <a:latin typeface="Arial"/>
              <a:ea typeface="Arial Unicode MS"/>
            </a:endParaRPr>
          </a:p>
          <a:p>
            <a:pPr algn="ctr" defTabSz="430895"/>
            <a:r>
              <a:rPr lang="ru-RU" sz="3394" dirty="0">
                <a:solidFill>
                  <a:srgbClr val="FFFFFF"/>
                </a:solidFill>
              </a:rPr>
              <a:t> </a:t>
            </a:r>
          </a:p>
          <a:p>
            <a:pPr algn="ctr" defTabSz="430895"/>
            <a:r>
              <a:rPr lang="ru-RU" sz="3394" dirty="0" err="1">
                <a:solidFill>
                  <a:srgbClr val="FFFFFF"/>
                </a:solidFill>
              </a:rPr>
              <a:t>М.Г.Сапожников</a:t>
            </a:r>
            <a:endParaRPr lang="ru-RU" sz="3394" dirty="0">
              <a:solidFill>
                <a:srgbClr val="FFFFFF"/>
              </a:solidFill>
            </a:endParaRPr>
          </a:p>
          <a:p>
            <a:pPr algn="ctr" defTabSz="430895"/>
            <a:r>
              <a:rPr lang="ru-RU" sz="3394" dirty="0">
                <a:solidFill>
                  <a:srgbClr val="FFFFFF"/>
                </a:solidFill>
              </a:rPr>
              <a:t>ООО «Диамант»</a:t>
            </a:r>
            <a:r>
              <a:rPr lang="en-US" sz="3394" dirty="0">
                <a:solidFill>
                  <a:srgbClr val="FFFFFF"/>
                </a:solidFill>
              </a:rPr>
              <a:t>, </a:t>
            </a:r>
            <a:r>
              <a:rPr lang="ru-RU" sz="3394" dirty="0">
                <a:solidFill>
                  <a:srgbClr val="FFFFFF"/>
                </a:solidFill>
              </a:rPr>
              <a:t>Дубна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75" y="588927"/>
            <a:ext cx="1535669" cy="11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10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1780" y="566380"/>
            <a:ext cx="10369152" cy="726604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Изменения основности </a:t>
            </a:r>
            <a:r>
              <a:rPr lang="ru-RU" sz="4000" b="1" dirty="0" err="1">
                <a:solidFill>
                  <a:srgbClr val="0000FF"/>
                </a:solidFill>
              </a:rPr>
              <a:t>CaO</a:t>
            </a:r>
            <a:r>
              <a:rPr lang="en-US" sz="4000" b="1" dirty="0">
                <a:solidFill>
                  <a:srgbClr val="0000FF"/>
                </a:solidFill>
              </a:rPr>
              <a:t>/SiO</a:t>
            </a:r>
            <a:r>
              <a:rPr lang="en-US" sz="4000" b="1" baseline="-25000" dirty="0">
                <a:solidFill>
                  <a:srgbClr val="0000FF"/>
                </a:solidFill>
              </a:rPr>
              <a:t>2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ru-RU" sz="4000" b="1" dirty="0" err="1">
                <a:solidFill>
                  <a:srgbClr val="0000FF"/>
                </a:solidFill>
              </a:rPr>
              <a:t>аглошихты</a:t>
            </a:r>
            <a:r>
              <a:rPr lang="ru-RU" sz="4000" b="1" dirty="0">
                <a:solidFill>
                  <a:srgbClr val="0000FF"/>
                </a:solidFill>
              </a:rPr>
              <a:t> со временем по данным АГП-К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251780" y="5860719"/>
            <a:ext cx="9577064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Результаты химического анализа появляются каждые 2 часа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Временной интервал между точками – </a:t>
            </a:r>
            <a:r>
              <a:rPr lang="ru-RU" dirty="0">
                <a:solidFill>
                  <a:srgbClr val="000000"/>
                </a:solidFill>
              </a:rPr>
              <a:t>40-60 сек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dirty="0">
                <a:solidFill>
                  <a:srgbClr val="000000"/>
                </a:solidFill>
              </a:rPr>
              <a:t>За 30 минут </a:t>
            </a:r>
            <a:r>
              <a:rPr lang="ru-RU" dirty="0" err="1">
                <a:solidFill>
                  <a:srgbClr val="000000"/>
                </a:solidFill>
              </a:rPr>
              <a:t>основность</a:t>
            </a:r>
            <a:r>
              <a:rPr lang="ru-RU" dirty="0">
                <a:solidFill>
                  <a:srgbClr val="000000"/>
                </a:solidFill>
              </a:rPr>
              <a:t> может упасть с 1.8 до 1.2 и вновь увеличиться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04E19C-4EE9-0E4D-8E72-0183C99B6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9"/>
          <a:stretch/>
        </p:blipFill>
        <p:spPr>
          <a:xfrm>
            <a:off x="935856" y="1763613"/>
            <a:ext cx="6995571" cy="39420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3237CE4-B45A-70C6-BEEA-42E940666D10}"/>
              </a:ext>
            </a:extLst>
          </p:cNvPr>
          <p:cNvCxnSpPr/>
          <p:nvPr/>
        </p:nvCxnSpPr>
        <p:spPr bwMode="auto">
          <a:xfrm>
            <a:off x="1295896" y="3664925"/>
            <a:ext cx="5904656" cy="0"/>
          </a:xfrm>
          <a:prstGeom prst="line">
            <a:avLst/>
          </a:prstGeom>
          <a:solidFill>
            <a:srgbClr val="00B8FF"/>
          </a:solidFill>
          <a:ln w="523875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Скругленная прямоугольная выноска 2">
            <a:extLst>
              <a:ext uri="{FF2B5EF4-FFF2-40B4-BE49-F238E27FC236}">
                <a16:creationId xmlns:a16="http://schemas.microsoft.com/office/drawing/2014/main" id="{826A6B2A-9C58-680A-0C88-1C3EECCEC546}"/>
              </a:ext>
            </a:extLst>
          </p:cNvPr>
          <p:cNvSpPr/>
          <p:nvPr/>
        </p:nvSpPr>
        <p:spPr bwMode="auto">
          <a:xfrm>
            <a:off x="7920632" y="2123652"/>
            <a:ext cx="2159993" cy="2520269"/>
          </a:xfrm>
          <a:prstGeom prst="wedgeRoundRectCallout">
            <a:avLst>
              <a:gd name="adj1" fmla="val -80788"/>
              <a:gd name="adj2" fmla="val 10362"/>
              <a:gd name="adj3" fmla="val 16667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Дозировщик должен удерживать основность внутри этого интервала </a:t>
            </a:r>
          </a:p>
        </p:txBody>
      </p:sp>
    </p:spTree>
    <p:extLst>
      <p:ext uri="{BB962C8B-B14F-4D97-AF65-F5344CB8AC3E}">
        <p14:creationId xmlns:p14="http://schemas.microsoft.com/office/powerpoint/2010/main" val="981514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3768" y="266701"/>
            <a:ext cx="9936857" cy="726604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Управление основностью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51D5F-B600-B541-B1B1-9AA8DB9A911A}"/>
              </a:ext>
            </a:extLst>
          </p:cNvPr>
          <p:cNvSpPr txBox="1"/>
          <p:nvPr/>
        </p:nvSpPr>
        <p:spPr>
          <a:xfrm>
            <a:off x="6912520" y="2198959"/>
            <a:ext cx="3267618" cy="318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Расход шихты – 814 т/ч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Расход известняка – 32 т/ч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Управляющие 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воздействия, т/ч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12.30: -5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13.38: + 3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14.28: -2 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15.30: -1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575816" y="5465690"/>
            <a:ext cx="892899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000" dirty="0">
                <a:solidFill>
                  <a:srgbClr val="000000"/>
                </a:solidFill>
              </a:rPr>
              <a:t>Стрелки – время изменения расхода известняка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Управляющее воздействие приходит через 15-30 минут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Отклик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соразмерен величине управляющего воздействия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0F407C2-ED85-F14F-AFD8-EA268DFB1AB4}"/>
              </a:ext>
            </a:extLst>
          </p:cNvPr>
          <p:cNvGrpSpPr/>
          <p:nvPr/>
        </p:nvGrpSpPr>
        <p:grpSpPr>
          <a:xfrm>
            <a:off x="719832" y="1144383"/>
            <a:ext cx="6192688" cy="3831418"/>
            <a:chOff x="503808" y="1162719"/>
            <a:chExt cx="6192688" cy="383141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FF2D513-5ED7-0946-B2B5-385C98BC4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89" r="7724"/>
            <a:stretch/>
          </p:blipFill>
          <p:spPr>
            <a:xfrm>
              <a:off x="503808" y="1162719"/>
              <a:ext cx="6192688" cy="3831418"/>
            </a:xfrm>
            <a:prstGeom prst="rect">
              <a:avLst/>
            </a:prstGeom>
          </p:spPr>
        </p:pic>
        <p:sp>
          <p:nvSpPr>
            <p:cNvPr id="22" name="Стрелка вниз 21">
              <a:extLst>
                <a:ext uri="{FF2B5EF4-FFF2-40B4-BE49-F238E27FC236}">
                  <a16:creationId xmlns:a16="http://schemas.microsoft.com/office/drawing/2014/main" id="{64F8D087-F539-AC4C-9979-A7A76193B0C2}"/>
                </a:ext>
              </a:extLst>
            </p:cNvPr>
            <p:cNvSpPr/>
            <p:nvPr/>
          </p:nvSpPr>
          <p:spPr bwMode="auto">
            <a:xfrm>
              <a:off x="1007864" y="3476036"/>
              <a:ext cx="126878" cy="60760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" name="Стрелка вниз 23">
              <a:extLst>
                <a:ext uri="{FF2B5EF4-FFF2-40B4-BE49-F238E27FC236}">
                  <a16:creationId xmlns:a16="http://schemas.microsoft.com/office/drawing/2014/main" id="{8A16128A-9EDB-F84A-B425-1FB284B8F33A}"/>
                </a:ext>
              </a:extLst>
            </p:cNvPr>
            <p:cNvSpPr/>
            <p:nvPr/>
          </p:nvSpPr>
          <p:spPr bwMode="auto">
            <a:xfrm rot="10800000">
              <a:off x="1897046" y="4339102"/>
              <a:ext cx="96263" cy="60760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5" name="Стрелка вниз 24">
              <a:extLst>
                <a:ext uri="{FF2B5EF4-FFF2-40B4-BE49-F238E27FC236}">
                  <a16:creationId xmlns:a16="http://schemas.microsoft.com/office/drawing/2014/main" id="{F8ED33A2-DBB8-BF47-9D6B-85D7144F3C36}"/>
                </a:ext>
              </a:extLst>
            </p:cNvPr>
            <p:cNvSpPr/>
            <p:nvPr/>
          </p:nvSpPr>
          <p:spPr bwMode="auto">
            <a:xfrm flipH="1">
              <a:off x="2788291" y="3790385"/>
              <a:ext cx="116754" cy="819619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6" name="Стрелка вниз 25">
              <a:extLst>
                <a:ext uri="{FF2B5EF4-FFF2-40B4-BE49-F238E27FC236}">
                  <a16:creationId xmlns:a16="http://schemas.microsoft.com/office/drawing/2014/main" id="{A761B739-BC48-1E43-9A05-121818D2E311}"/>
                </a:ext>
              </a:extLst>
            </p:cNvPr>
            <p:cNvSpPr/>
            <p:nvPr/>
          </p:nvSpPr>
          <p:spPr bwMode="auto">
            <a:xfrm>
              <a:off x="3580374" y="3896393"/>
              <a:ext cx="108014" cy="60760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572557"/>
            <a:ext cx="10369152" cy="726604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Изменения СКО основности агломерата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243833" y="6121881"/>
            <a:ext cx="9577064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dirty="0">
                <a:solidFill>
                  <a:srgbClr val="000000"/>
                </a:solidFill>
              </a:rPr>
              <a:t>На конвейере 1 – установлен анализатор, на соседнем конвейере  2– не было анализатора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мае заработали оба ан</a:t>
            </a:r>
            <a:r>
              <a:rPr lang="ru-RU" dirty="0" err="1">
                <a:solidFill>
                  <a:srgbClr val="000000"/>
                </a:solidFill>
              </a:rPr>
              <a:t>ализатора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6C7002-6B7E-F344-368C-4EB2F20FF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09" y="1619597"/>
            <a:ext cx="8129653" cy="4071590"/>
          </a:xfrm>
          <a:prstGeom prst="rect">
            <a:avLst/>
          </a:prstGeom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3978E14A-E4B7-D6BB-4875-6EA68AECEED0}"/>
              </a:ext>
            </a:extLst>
          </p:cNvPr>
          <p:cNvSpPr/>
          <p:nvPr/>
        </p:nvSpPr>
        <p:spPr bwMode="auto">
          <a:xfrm>
            <a:off x="2015976" y="3779837"/>
            <a:ext cx="2073830" cy="810056"/>
          </a:xfrm>
          <a:prstGeom prst="wedgeRoundRectCallout">
            <a:avLst>
              <a:gd name="adj1" fmla="val 17394"/>
              <a:gd name="adj2" fmla="val -169487"/>
              <a:gd name="adj3" fmla="val 16667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Работал анализатор</a:t>
            </a:r>
          </a:p>
        </p:txBody>
      </p:sp>
      <p:sp>
        <p:nvSpPr>
          <p:cNvPr id="7" name="Скругленная прямоугольная выноска 6">
            <a:extLst>
              <a:ext uri="{FF2B5EF4-FFF2-40B4-BE49-F238E27FC236}">
                <a16:creationId xmlns:a16="http://schemas.microsoft.com/office/drawing/2014/main" id="{8FA862B2-5043-4A0A-5F0F-D32F429548D6}"/>
              </a:ext>
            </a:extLst>
          </p:cNvPr>
          <p:cNvSpPr/>
          <p:nvPr/>
        </p:nvSpPr>
        <p:spPr bwMode="auto">
          <a:xfrm>
            <a:off x="6480472" y="4184865"/>
            <a:ext cx="2073830" cy="810056"/>
          </a:xfrm>
          <a:prstGeom prst="wedgeRoundRectCallout">
            <a:avLst>
              <a:gd name="adj1" fmla="val -43846"/>
              <a:gd name="adj2" fmla="val -165307"/>
              <a:gd name="adj3" fmla="val 16667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ru-RU" dirty="0">
                <a:solidFill>
                  <a:schemeClr val="bg1"/>
                </a:solidFill>
              </a:rPr>
              <a:t>Заработали оба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анализатора</a:t>
            </a:r>
          </a:p>
        </p:txBody>
      </p:sp>
    </p:spTree>
    <p:extLst>
      <p:ext uri="{BB962C8B-B14F-4D97-AF65-F5344CB8AC3E}">
        <p14:creationId xmlns:p14="http://schemas.microsoft.com/office/powerpoint/2010/main" val="3481266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32" y="358659"/>
            <a:ext cx="3612061" cy="215705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b="1" dirty="0">
                <a:latin typeface="Arial"/>
                <a:ea typeface="Arial Unicode MS"/>
                <a:cs typeface="Arial Unicode MS"/>
              </a:rPr>
              <a:t>Экономический эффект от внедрения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32" y="3166839"/>
            <a:ext cx="3508697" cy="3660421"/>
          </a:xfrm>
        </p:spPr>
        <p:txBody>
          <a:bodyPr>
            <a:normAutofit/>
          </a:bodyPr>
          <a:lstStyle/>
          <a:p>
            <a:pPr marL="378049" indent="-378049" defTabSz="756100">
              <a:buSzPts val="1600"/>
              <a:buFont typeface="Wingdings" pitchFamily="2" charset="2"/>
              <a:buChar char="v"/>
            </a:pPr>
            <a:r>
              <a:rPr lang="ru-RU" sz="2100" kern="0" dirty="0">
                <a:latin typeface="Calibri"/>
                <a:cs typeface="Calibri"/>
                <a:sym typeface="Calibri"/>
              </a:rPr>
              <a:t>Экономический э</a:t>
            </a:r>
            <a:r>
              <a:rPr lang="en-US" sz="2100" kern="0" dirty="0" err="1">
                <a:latin typeface="Calibri"/>
                <a:cs typeface="Calibri"/>
                <a:sym typeface="Calibri"/>
              </a:rPr>
              <a:t>ффект</a:t>
            </a:r>
            <a:r>
              <a:rPr lang="en-US" sz="2100" kern="0" dirty="0">
                <a:latin typeface="Calibri"/>
                <a:cs typeface="Calibri"/>
                <a:sym typeface="Calibri"/>
              </a:rPr>
              <a:t> </a:t>
            </a:r>
            <a:r>
              <a:rPr lang="ru-RU" sz="2100" kern="0" dirty="0">
                <a:latin typeface="Calibri"/>
                <a:cs typeface="Calibri"/>
                <a:sym typeface="Calibri"/>
              </a:rPr>
              <a:t>от внедрения конвейерного анализатора АГП-К для агломерационной шихты  16 -20 млн. руб. в год. </a:t>
            </a:r>
            <a:endParaRPr lang="en-US" sz="2100" kern="0" dirty="0">
              <a:latin typeface="Calibri"/>
              <a:cs typeface="Calibri"/>
              <a:sym typeface="Calibri"/>
            </a:endParaRPr>
          </a:p>
          <a:p>
            <a:pPr marL="378049" indent="-378049" defTabSz="756100">
              <a:buSzPts val="1600"/>
              <a:buFont typeface="Wingdings" pitchFamily="2" charset="2"/>
              <a:buChar char="v"/>
            </a:pPr>
            <a:r>
              <a:rPr lang="ru-RU" sz="2100" kern="0" dirty="0">
                <a:latin typeface="Calibri"/>
                <a:cs typeface="Calibri"/>
                <a:sym typeface="Calibri"/>
              </a:rPr>
              <a:t>Экологический эффект  - снижение выбросов загрязняющих веществ в атмосферу на 435 тонн в год.</a:t>
            </a:r>
          </a:p>
          <a:p>
            <a:pPr marL="378049" indent="-378049" defTabSz="756100">
              <a:buSzPts val="1600"/>
              <a:buFont typeface="Wingdings" pitchFamily="2" charset="2"/>
              <a:buChar char="v"/>
            </a:pPr>
            <a:endParaRPr lang="en-US" sz="2100" kern="0" dirty="0">
              <a:latin typeface="Calibri"/>
              <a:cs typeface="Calibri"/>
              <a:sym typeface="Calibri"/>
            </a:endParaRPr>
          </a:p>
          <a:p>
            <a:pPr marL="378049" indent="-378049" defTabSz="756100">
              <a:buSzPts val="1600"/>
              <a:buFont typeface="Wingdings" pitchFamily="2" charset="2"/>
              <a:buChar char="v"/>
            </a:pPr>
            <a:endParaRPr lang="ru-RU" sz="2100" kern="0" dirty="0">
              <a:latin typeface="Calibri"/>
              <a:cs typeface="Calibri"/>
              <a:sym typeface="Calibri"/>
            </a:endParaRPr>
          </a:p>
          <a:p>
            <a:pPr marL="37801" indent="0" defTabSz="756026"/>
            <a:endParaRPr lang="ru-RU" sz="2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DB92A4-8D5B-8EE5-EE93-45CA3FDD3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2" r="33502"/>
          <a:stretch/>
        </p:blipFill>
        <p:spPr>
          <a:xfrm>
            <a:off x="4391836" y="-36587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8D0A9-5702-BE65-F6AE-9BDF775717EA}"/>
              </a:ext>
            </a:extLst>
          </p:cNvPr>
          <p:cNvSpPr txBox="1"/>
          <p:nvPr/>
        </p:nvSpPr>
        <p:spPr>
          <a:xfrm>
            <a:off x="122436" y="6536507"/>
            <a:ext cx="4269400" cy="65428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9525" lvl="1">
              <a:lnSpc>
                <a:spcPct val="75000"/>
              </a:lnSpc>
              <a:buNone/>
              <a:defRPr/>
            </a:pP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roy Light" pitchFamily="2" charset="77"/>
                <a:cs typeface="Arial" panose="020B0604020202020204" pitchFamily="34" charset="0"/>
              </a:rPr>
              <a:t>Снижение СКО основности агломерата на 0.01  приводит к экономии кокса на 0,13-0.19% и приросту производительности в 0,22-0.33%</a:t>
            </a:r>
          </a:p>
        </p:txBody>
      </p:sp>
    </p:spTree>
    <p:extLst>
      <p:ext uri="{BB962C8B-B14F-4D97-AF65-F5344CB8AC3E}">
        <p14:creationId xmlns:p14="http://schemas.microsoft.com/office/powerpoint/2010/main" val="296539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8F199B-D69B-7F4D-976B-DCBE0B4551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9207" y="1115541"/>
            <a:ext cx="9261625" cy="5688632"/>
          </a:xfrm>
          <a:prstGeom prst="rect">
            <a:avLst/>
          </a:prstGeom>
        </p:spPr>
      </p:pic>
      <p:sp>
        <p:nvSpPr>
          <p:cNvPr id="3" name="Название 1">
            <a:extLst>
              <a:ext uri="{FF2B5EF4-FFF2-40B4-BE49-F238E27FC236}">
                <a16:creationId xmlns:a16="http://schemas.microsoft.com/office/drawing/2014/main" id="{E20E174F-5EC2-423A-84DA-98DA203D1266}"/>
              </a:ext>
            </a:extLst>
          </p:cNvPr>
          <p:cNvSpPr txBox="1">
            <a:spLocks/>
          </p:cNvSpPr>
          <p:nvPr/>
        </p:nvSpPr>
        <p:spPr>
          <a:xfrm>
            <a:off x="459207" y="251445"/>
            <a:ext cx="9405642" cy="1255713"/>
          </a:xfrm>
          <a:prstGeom prst="rect">
            <a:avLst/>
          </a:prstGeom>
        </p:spPr>
        <p:txBody>
          <a:bodyPr/>
          <a:lstStyle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 kern="1200">
                <a:solidFill>
                  <a:srgbClr val="004586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458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Окно интерфейса оператора для показа изменения концентраций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CaO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Al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O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3,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P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O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 и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SiO</a:t>
            </a: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6955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572557"/>
            <a:ext cx="10369152" cy="726604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Сравнение с данными химического анализа – </a:t>
            </a:r>
            <a:r>
              <a:rPr lang="ru-RU" sz="4000" b="1" dirty="0" err="1">
                <a:solidFill>
                  <a:srgbClr val="0000FF"/>
                </a:solidFill>
              </a:rPr>
              <a:t>Ca</a:t>
            </a:r>
            <a:r>
              <a:rPr lang="en-US" sz="4000" b="1" dirty="0">
                <a:solidFill>
                  <a:srgbClr val="0000FF"/>
                </a:solidFill>
              </a:rPr>
              <a:t>O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9FE67-D84C-46A9-9E67-BECF2935E7F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907629"/>
            <a:ext cx="9001000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265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572557"/>
            <a:ext cx="10369152" cy="726604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Сравнение с данными химического анализа</a:t>
            </a:r>
            <a:r>
              <a:rPr lang="en-US" sz="4000" b="1" dirty="0">
                <a:solidFill>
                  <a:srgbClr val="0000FF"/>
                </a:solidFill>
              </a:rPr>
              <a:t> - MgO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16B2D-FE8A-4268-9F47-BDD181707E7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691605"/>
            <a:ext cx="950505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853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427A753D-19F9-9045-80AA-A12F1EF2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7" b="19835"/>
          <a:stretch>
            <a:fillRect/>
          </a:stretch>
        </p:blipFill>
        <p:spPr bwMode="auto">
          <a:xfrm>
            <a:off x="161238" y="7085392"/>
            <a:ext cx="9506870" cy="60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1107" b="198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3BBAE3-3E3F-A343-AEEC-EE673078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46" y="6991719"/>
            <a:ext cx="1070627" cy="2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361" y="6967761"/>
            <a:ext cx="431246" cy="3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891" tIns="57421" rIns="84891" bIns="42446"/>
          <a:lstStyle/>
          <a:p>
            <a:pPr algn="r" defTabSz="43122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altLang="ru-RU" sz="1698" dirty="0">
                <a:solidFill>
                  <a:srgbClr val="FFFFFF"/>
                </a:solidFill>
                <a:latin typeface="Calibri" panose="020F0502020204030204"/>
              </a:rPr>
              <a:t>4</a:t>
            </a:r>
            <a:endParaRPr lang="en-US" altLang="ru-RU" sz="1698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301C7A1-84C2-3344-A05A-EB3A8B670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41" y="163117"/>
            <a:ext cx="9882044" cy="136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6486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7318" lvl="1" indent="0" algn="ctr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641" b="1" dirty="0" err="1">
                <a:solidFill>
                  <a:srgbClr val="ACCBF9">
                    <a:lumMod val="50000"/>
                  </a:srgbClr>
                </a:solidFill>
                <a:latin typeface="Arial" charset="0"/>
              </a:rPr>
              <a:t>Точност</a:t>
            </a:r>
            <a:r>
              <a:rPr lang="ru-RU" sz="2641" b="1" dirty="0">
                <a:solidFill>
                  <a:srgbClr val="ACCBF9">
                    <a:lumMod val="50000"/>
                  </a:srgbClr>
                </a:solidFill>
                <a:latin typeface="Arial" charset="0"/>
              </a:rPr>
              <a:t>и измерения.</a:t>
            </a:r>
            <a:endParaRPr lang="en-US" sz="2641" b="1" dirty="0">
              <a:solidFill>
                <a:srgbClr val="ACCBF9">
                  <a:lumMod val="50000"/>
                </a:srgbClr>
              </a:solidFill>
              <a:latin typeface="Arial" charset="0"/>
            </a:endParaRPr>
          </a:p>
          <a:p>
            <a:pPr marL="377318" lvl="1" indent="0" algn="ctr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641" b="1" dirty="0">
                <a:solidFill>
                  <a:srgbClr val="ACCBF9">
                    <a:lumMod val="50000"/>
                  </a:srgbClr>
                </a:solidFill>
                <a:latin typeface="Arial" charset="0"/>
              </a:rPr>
              <a:t>Сравнение с другими нейтронными анализаторами</a:t>
            </a:r>
            <a:endParaRPr lang="en-US" sz="2641" b="1" dirty="0">
              <a:solidFill>
                <a:srgbClr val="ACCBF9">
                  <a:lumMod val="50000"/>
                </a:srgbClr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2641" b="1" dirty="0">
              <a:solidFill>
                <a:srgbClr val="ACCBF9">
                  <a:lumMod val="50000"/>
                </a:srgbClr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2641" b="1" dirty="0">
              <a:solidFill>
                <a:srgbClr val="ACCBF9">
                  <a:lumMod val="50000"/>
                </a:srgbClr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773" b="1" dirty="0">
              <a:solidFill>
                <a:srgbClr val="9D90A0"/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773" b="1" dirty="0">
              <a:solidFill>
                <a:srgbClr val="9D90A0"/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773" b="1" dirty="0">
              <a:solidFill>
                <a:srgbClr val="9D90A0"/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773" b="1" dirty="0">
              <a:solidFill>
                <a:srgbClr val="9D90A0"/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773" b="1" dirty="0">
              <a:solidFill>
                <a:srgbClr val="9D90A0"/>
              </a:solidFill>
              <a:latin typeface="Arial" charset="0"/>
            </a:endParaRPr>
          </a:p>
          <a:p>
            <a:pPr marL="377318" lvl="1" indent="0" defTabSz="831534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773" b="1" dirty="0">
              <a:solidFill>
                <a:srgbClr val="9D90A0"/>
              </a:solidFill>
              <a:latin typeface="Arial" charset="0"/>
            </a:endParaRPr>
          </a:p>
          <a:p>
            <a:pPr marL="0" indent="0" defTabSz="83153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395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09546-B6C0-9644-AFD1-C96F86934643}"/>
              </a:ext>
            </a:extLst>
          </p:cNvPr>
          <p:cNvSpPr txBox="1"/>
          <p:nvPr/>
        </p:nvSpPr>
        <p:spPr>
          <a:xfrm>
            <a:off x="286129" y="5785240"/>
            <a:ext cx="925708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22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320" baseline="30000" dirty="0">
                <a:solidFill>
                  <a:srgbClr val="000000"/>
                </a:solidFill>
                <a:latin typeface="Calibri" panose="020F0502020204030204"/>
              </a:rPr>
              <a:t>*</a:t>
            </a:r>
            <a:r>
              <a:rPr lang="ru-RU" sz="1320" dirty="0" err="1">
                <a:solidFill>
                  <a:srgbClr val="000000"/>
                </a:solidFill>
                <a:latin typeface="Calibri" panose="020F0502020204030204"/>
              </a:rPr>
              <a:t>Д.И.Шарков</a:t>
            </a:r>
            <a:r>
              <a:rPr lang="ru-RU" sz="1320" dirty="0">
                <a:solidFill>
                  <a:srgbClr val="000000"/>
                </a:solidFill>
                <a:latin typeface="Calibri" panose="020F0502020204030204"/>
              </a:rPr>
              <a:t>, Цемент и его применения, №3, стр.90, 2015.</a:t>
            </a:r>
          </a:p>
          <a:p>
            <a:pPr defTabSz="43122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320" dirty="0">
                <a:solidFill>
                  <a:srgbClr val="000000"/>
                </a:solidFill>
                <a:latin typeface="Calibri" panose="020F0502020204030204"/>
              </a:rPr>
              <a:t>** Методика поверки. Анализатор элементного состава радиоизотопный  NITA II, МП-33-241-2018.</a:t>
            </a:r>
          </a:p>
          <a:p>
            <a:pPr defTabSz="43122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***</a:t>
            </a:r>
            <a:r>
              <a:rPr lang="en-US" sz="1320" dirty="0" err="1">
                <a:solidFill>
                  <a:srgbClr val="000000"/>
                </a:solidFill>
                <a:latin typeface="Calibri" panose="020F0502020204030204"/>
              </a:rPr>
              <a:t>H.Kurth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1320" dirty="0" err="1">
                <a:solidFill>
                  <a:srgbClr val="000000"/>
                </a:solidFill>
                <a:latin typeface="Calibri" panose="020F0502020204030204"/>
              </a:rPr>
              <a:t>D.Griffiths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, Suitability of </a:t>
            </a:r>
            <a:r>
              <a:rPr lang="en-US" sz="1320" dirty="0" err="1">
                <a:solidFill>
                  <a:srgbClr val="000000"/>
                </a:solidFill>
                <a:latin typeface="Calibri" panose="020F0502020204030204"/>
              </a:rPr>
              <a:t>Geoscan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-M elemental </a:t>
            </a:r>
            <a:r>
              <a:rPr lang="en-US" sz="1320" dirty="0" err="1">
                <a:solidFill>
                  <a:srgbClr val="000000"/>
                </a:solidFill>
                <a:latin typeface="Calibri" panose="020F0502020204030204"/>
              </a:rPr>
              <a:t>analyser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 for phosphate rock (Russian ore, 3-10% P</a:t>
            </a:r>
            <a:r>
              <a:rPr lang="en-US" sz="132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O</a:t>
            </a:r>
            <a:r>
              <a:rPr lang="en-US" sz="1320" baseline="-25000" dirty="0">
                <a:solidFill>
                  <a:srgbClr val="000000"/>
                </a:solidFill>
                <a:latin typeface="Calibri" panose="020F0502020204030204"/>
              </a:rPr>
              <a:t>5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) ECI Symposium Series, (2015). </a:t>
            </a:r>
          </a:p>
          <a:p>
            <a:pPr defTabSz="43122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320" baseline="30000" dirty="0">
                <a:solidFill>
                  <a:srgbClr val="000000"/>
                </a:solidFill>
                <a:latin typeface="Calibri" panose="020F0502020204030204"/>
              </a:rPr>
              <a:t>4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C.S.Lim et al, An on-belt elemental </a:t>
            </a:r>
            <a:r>
              <a:rPr lang="en-US" sz="1320" dirty="0" err="1">
                <a:solidFill>
                  <a:srgbClr val="000000"/>
                </a:solidFill>
                <a:latin typeface="Calibri" panose="020F0502020204030204"/>
              </a:rPr>
              <a:t>analyser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 for the cement industry, Appl. Radiation and Isotopes 54 (2001) 11.</a:t>
            </a:r>
          </a:p>
          <a:p>
            <a:pPr defTabSz="43122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320" baseline="30000" dirty="0">
                <a:solidFill>
                  <a:srgbClr val="000000"/>
                </a:solidFill>
                <a:latin typeface="Calibri" panose="020F0502020204030204"/>
              </a:rPr>
              <a:t>5</a:t>
            </a: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COALSCAN 9500X, </a:t>
            </a:r>
            <a:r>
              <a:rPr lang="en-US" sz="1320" dirty="0" err="1">
                <a:solidFill>
                  <a:srgbClr val="000000"/>
                </a:solidFill>
                <a:latin typeface="Calibri" panose="020F0502020204030204"/>
              </a:rPr>
              <a:t>Scantech</a:t>
            </a:r>
            <a:endParaRPr lang="ru-RU" sz="1320" baseline="30000" dirty="0">
              <a:solidFill>
                <a:srgbClr val="000000"/>
              </a:solidFill>
              <a:latin typeface="Calibri" panose="020F0502020204030204"/>
            </a:endParaRPr>
          </a:p>
          <a:p>
            <a:pPr defTabSz="43122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320" dirty="0">
                <a:solidFill>
                  <a:srgbClr val="000000"/>
                </a:solidFill>
                <a:latin typeface="Calibri" panose="020F0502020204030204"/>
              </a:rPr>
              <a:t> </a:t>
            </a:r>
            <a:endParaRPr lang="ru-RU" sz="1320" dirty="0">
              <a:solidFill>
                <a:srgbClr val="000000"/>
              </a:solidFill>
              <a:latin typeface="Calibri" panose="020F0502020204030204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C719778-D2A7-0D48-9617-B16505327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822306"/>
              </p:ext>
            </p:extLst>
          </p:nvPr>
        </p:nvGraphicFramePr>
        <p:xfrm>
          <a:off x="84520" y="1528489"/>
          <a:ext cx="9506867" cy="417695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61568">
                  <a:extLst>
                    <a:ext uri="{9D8B030D-6E8A-4147-A177-3AD203B41FA5}">
                      <a16:colId xmlns:a16="http://schemas.microsoft.com/office/drawing/2014/main" val="1526507658"/>
                    </a:ext>
                  </a:extLst>
                </a:gridCol>
                <a:gridCol w="747024">
                  <a:extLst>
                    <a:ext uri="{9D8B030D-6E8A-4147-A177-3AD203B41FA5}">
                      <a16:colId xmlns:a16="http://schemas.microsoft.com/office/drawing/2014/main" val="3443710250"/>
                    </a:ext>
                  </a:extLst>
                </a:gridCol>
                <a:gridCol w="682792">
                  <a:extLst>
                    <a:ext uri="{9D8B030D-6E8A-4147-A177-3AD203B41FA5}">
                      <a16:colId xmlns:a16="http://schemas.microsoft.com/office/drawing/2014/main" val="2845000862"/>
                    </a:ext>
                  </a:extLst>
                </a:gridCol>
                <a:gridCol w="945069">
                  <a:extLst>
                    <a:ext uri="{9D8B030D-6E8A-4147-A177-3AD203B41FA5}">
                      <a16:colId xmlns:a16="http://schemas.microsoft.com/office/drawing/2014/main" val="2761435014"/>
                    </a:ext>
                  </a:extLst>
                </a:gridCol>
                <a:gridCol w="945069">
                  <a:extLst>
                    <a:ext uri="{9D8B030D-6E8A-4147-A177-3AD203B41FA5}">
                      <a16:colId xmlns:a16="http://schemas.microsoft.com/office/drawing/2014/main" val="1942836040"/>
                    </a:ext>
                  </a:extLst>
                </a:gridCol>
                <a:gridCol w="945069">
                  <a:extLst>
                    <a:ext uri="{9D8B030D-6E8A-4147-A177-3AD203B41FA5}">
                      <a16:colId xmlns:a16="http://schemas.microsoft.com/office/drawing/2014/main" val="3804081608"/>
                    </a:ext>
                  </a:extLst>
                </a:gridCol>
                <a:gridCol w="945069">
                  <a:extLst>
                    <a:ext uri="{9D8B030D-6E8A-4147-A177-3AD203B41FA5}">
                      <a16:colId xmlns:a16="http://schemas.microsoft.com/office/drawing/2014/main" val="3217865581"/>
                    </a:ext>
                  </a:extLst>
                </a:gridCol>
                <a:gridCol w="945069">
                  <a:extLst>
                    <a:ext uri="{9D8B030D-6E8A-4147-A177-3AD203B41FA5}">
                      <a16:colId xmlns:a16="http://schemas.microsoft.com/office/drawing/2014/main" val="1449381019"/>
                    </a:ext>
                  </a:extLst>
                </a:gridCol>
                <a:gridCol w="945069">
                  <a:extLst>
                    <a:ext uri="{9D8B030D-6E8A-4147-A177-3AD203B41FA5}">
                      <a16:colId xmlns:a16="http://schemas.microsoft.com/office/drawing/2014/main" val="1504747869"/>
                    </a:ext>
                  </a:extLst>
                </a:gridCol>
                <a:gridCol w="945069">
                  <a:extLst>
                    <a:ext uri="{9D8B030D-6E8A-4147-A177-3AD203B41FA5}">
                      <a16:colId xmlns:a16="http://schemas.microsoft.com/office/drawing/2014/main" val="2322981458"/>
                    </a:ext>
                  </a:extLst>
                </a:gridCol>
              </a:tblGrid>
              <a:tr h="737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900" dirty="0">
                          <a:effectLst/>
                        </a:rPr>
                        <a:t> </a:t>
                      </a:r>
                      <a:r>
                        <a:rPr lang="ru-RU" sz="1900" dirty="0" err="1">
                          <a:effectLst/>
                        </a:rPr>
                        <a:t>СКО</a:t>
                      </a:r>
                      <a:r>
                        <a:rPr lang="ru-RU" sz="1900" baseline="-25000" dirty="0" err="1">
                          <a:effectLst/>
                        </a:rPr>
                        <a:t>abs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>
                          <a:effectLst/>
                        </a:rPr>
                        <a:t>Al</a:t>
                      </a:r>
                      <a:r>
                        <a:rPr lang="en-US" sz="1900" baseline="-25000" dirty="0">
                          <a:effectLst/>
                        </a:rPr>
                        <a:t>2</a:t>
                      </a:r>
                      <a:r>
                        <a:rPr lang="en-US" sz="1900" dirty="0">
                          <a:effectLst/>
                        </a:rPr>
                        <a:t>O</a:t>
                      </a:r>
                      <a:r>
                        <a:rPr lang="en-US" sz="1900" baseline="-25000" dirty="0">
                          <a:effectLst/>
                        </a:rPr>
                        <a:t>3</a:t>
                      </a:r>
                      <a:r>
                        <a:rPr lang="en-US" sz="1900" dirty="0">
                          <a:effectLst/>
                        </a:rPr>
                        <a:t>,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>
                          <a:effectLst/>
                        </a:rPr>
                        <a:t>C ,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 err="1">
                          <a:effectLst/>
                        </a:rPr>
                        <a:t>CaO</a:t>
                      </a:r>
                      <a:r>
                        <a:rPr lang="en-US" sz="1900" dirty="0">
                          <a:effectLst/>
                        </a:rPr>
                        <a:t>,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>
                          <a:effectLst/>
                        </a:rPr>
                        <a:t>Fe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>
                          <a:effectLst/>
                        </a:rPr>
                        <a:t>MgO,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>
                          <a:effectLst/>
                        </a:rPr>
                        <a:t>Na</a:t>
                      </a:r>
                      <a:r>
                        <a:rPr lang="en-US" sz="1900" baseline="-25000" dirty="0">
                          <a:effectLst/>
                        </a:rPr>
                        <a:t>2</a:t>
                      </a:r>
                      <a:r>
                        <a:rPr lang="en-US" sz="1900" dirty="0">
                          <a:effectLst/>
                        </a:rPr>
                        <a:t>0, %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>
                          <a:effectLst/>
                        </a:rPr>
                        <a:t>P</a:t>
                      </a:r>
                      <a:r>
                        <a:rPr lang="en-US" sz="1900" baseline="-25000" dirty="0">
                          <a:effectLst/>
                        </a:rPr>
                        <a:t>2</a:t>
                      </a:r>
                      <a:r>
                        <a:rPr lang="en-US" sz="1900" dirty="0">
                          <a:effectLst/>
                        </a:rPr>
                        <a:t>O</a:t>
                      </a:r>
                      <a:r>
                        <a:rPr lang="en-US" sz="1900" baseline="-25000" dirty="0">
                          <a:effectLst/>
                        </a:rPr>
                        <a:t>5</a:t>
                      </a:r>
                      <a:r>
                        <a:rPr lang="en-US" sz="1900" dirty="0">
                          <a:effectLst/>
                        </a:rPr>
                        <a:t>,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900" dirty="0">
                          <a:effectLst/>
                        </a:rPr>
                        <a:t>SiO</a:t>
                      </a:r>
                      <a:r>
                        <a:rPr lang="en-US" sz="1900" baseline="-25000" dirty="0">
                          <a:effectLst/>
                        </a:rPr>
                        <a:t>2</a:t>
                      </a:r>
                      <a:r>
                        <a:rPr lang="en-US" sz="1900" dirty="0">
                          <a:effectLst/>
                        </a:rPr>
                        <a:t>, %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Зольность, %</a:t>
                      </a:r>
                    </a:p>
                  </a:txBody>
                  <a:tcPr marL="64687" marR="64687" marT="8984" marB="0" anchor="ctr"/>
                </a:tc>
                <a:extLst>
                  <a:ext uri="{0D108BD9-81ED-4DB2-BD59-A6C34878D82A}">
                    <a16:rowId xmlns:a16="http://schemas.microsoft.com/office/drawing/2014/main" val="3796947547"/>
                  </a:ext>
                </a:extLst>
              </a:tr>
              <a:tr h="3244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700" dirty="0">
                          <a:effectLst/>
                        </a:rPr>
                        <a:t>АГП-К</a:t>
                      </a:r>
                      <a:r>
                        <a:rPr lang="en-US" sz="1700" dirty="0">
                          <a:effectLst/>
                        </a:rPr>
                        <a:t> , %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0,13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>
                          <a:effectLst/>
                        </a:rPr>
                        <a:t>0,32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84" marR="8984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0,32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0,29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0,12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0,20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84" marR="8984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0,25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84" marR="8984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0,10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84" marR="8984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84" marR="8984" marT="8984" marB="0" anchor="ctr"/>
                </a:tc>
                <a:extLst>
                  <a:ext uri="{0D108BD9-81ED-4DB2-BD59-A6C34878D82A}">
                    <a16:rowId xmlns:a16="http://schemas.microsoft.com/office/drawing/2014/main" val="1143527548"/>
                  </a:ext>
                </a:extLst>
              </a:tr>
              <a:tr h="6644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700" dirty="0">
                          <a:effectLst/>
                        </a:rPr>
                        <a:t>CB OMNI, % Thermo Fisher</a:t>
                      </a:r>
                      <a:r>
                        <a:rPr lang="en-US" sz="1700" baseline="30000" dirty="0">
                          <a:effectLst/>
                        </a:rPr>
                        <a:t>*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>
                          <a:effectLst/>
                        </a:rPr>
                        <a:t>0,60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</a:rPr>
                        <a:t>0,4</a:t>
                      </a:r>
                      <a:r>
                        <a:rPr lang="ru-RU" sz="2300" dirty="0">
                          <a:effectLst/>
                        </a:rPr>
                        <a:t>2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>
                          <a:effectLst/>
                        </a:rPr>
                        <a:t>0,</a:t>
                      </a:r>
                      <a:r>
                        <a:rPr lang="ru-RU" sz="2300">
                          <a:effectLst/>
                        </a:rPr>
                        <a:t>58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0,45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</a:rPr>
                        <a:t>0,</a:t>
                      </a:r>
                      <a:r>
                        <a:rPr lang="ru-RU" sz="2300" dirty="0">
                          <a:effectLst/>
                        </a:rPr>
                        <a:t>94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extLst>
                  <a:ext uri="{0D108BD9-81ED-4DB2-BD59-A6C34878D82A}">
                    <a16:rowId xmlns:a16="http://schemas.microsoft.com/office/drawing/2014/main" val="3993142190"/>
                  </a:ext>
                </a:extLst>
              </a:tr>
              <a:tr h="3244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700" dirty="0">
                          <a:effectLst/>
                        </a:rPr>
                        <a:t>NITA II</a:t>
                      </a:r>
                      <a:r>
                        <a:rPr lang="en-US" sz="1700" baseline="30000" dirty="0">
                          <a:effectLst/>
                        </a:rPr>
                        <a:t>**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>
                          <a:effectLst/>
                        </a:rPr>
                        <a:t>0,5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>
                          <a:effectLst/>
                        </a:rPr>
                        <a:t>0,5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extLst>
                  <a:ext uri="{0D108BD9-81ED-4DB2-BD59-A6C34878D82A}">
                    <a16:rowId xmlns:a16="http://schemas.microsoft.com/office/drawing/2014/main" val="3762943613"/>
                  </a:ext>
                </a:extLst>
              </a:tr>
              <a:tr h="4918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700" dirty="0">
                          <a:effectLst/>
                        </a:rPr>
                        <a:t>GEOSCAN***, %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>
                          <a:effectLst/>
                        </a:rPr>
                        <a:t>0,45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0,95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>
                          <a:effectLst/>
                        </a:rPr>
                        <a:t>0,80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</a:rPr>
                        <a:t>0,60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</a:rPr>
                        <a:t>0,38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</a:rPr>
                        <a:t>0,66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extLst>
                  <a:ext uri="{0D108BD9-81ED-4DB2-BD59-A6C34878D82A}">
                    <a16:rowId xmlns:a16="http://schemas.microsoft.com/office/drawing/2014/main" val="1505029109"/>
                  </a:ext>
                </a:extLst>
              </a:tr>
              <a:tr h="3559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XENA</a:t>
                      </a:r>
                      <a:r>
                        <a:rPr lang="en-US" sz="17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7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,%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extLst>
                  <a:ext uri="{0D108BD9-81ED-4DB2-BD59-A6C34878D82A}">
                    <a16:rowId xmlns:a16="http://schemas.microsoft.com/office/drawing/2014/main" val="2317292127"/>
                  </a:ext>
                </a:extLst>
              </a:tr>
              <a:tr h="3559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РАТЭК</a:t>
                      </a: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extLst>
                  <a:ext uri="{0D108BD9-81ED-4DB2-BD59-A6C34878D82A}">
                    <a16:rowId xmlns:a16="http://schemas.microsoft.com/office/drawing/2014/main" val="2941687291"/>
                  </a:ext>
                </a:extLst>
              </a:tr>
              <a:tr h="4367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COALSCAN</a:t>
                      </a:r>
                      <a:r>
                        <a:rPr lang="en-US" sz="17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87" marR="64687" marT="8984" marB="0" anchor="ctr"/>
                </a:tc>
                <a:extLst>
                  <a:ext uri="{0D108BD9-81ED-4DB2-BD59-A6C34878D82A}">
                    <a16:rowId xmlns:a16="http://schemas.microsoft.com/office/drawing/2014/main" val="1585798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790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27A753D-19F9-9045-80AA-A12F1EF2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7" b="19835"/>
          <a:stretch>
            <a:fillRect/>
          </a:stretch>
        </p:blipFill>
        <p:spPr bwMode="auto">
          <a:xfrm>
            <a:off x="287627" y="6665505"/>
            <a:ext cx="9506870" cy="60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1107" b="198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C3BBAE3-3E3F-A343-AEEC-EE673078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46" y="6991719"/>
            <a:ext cx="1070627" cy="2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361" y="6967761"/>
            <a:ext cx="431246" cy="3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891" tIns="57421" rIns="84891" bIns="42446"/>
          <a:lstStyle/>
          <a:p>
            <a:pPr marL="0" marR="0" lvl="0" indent="0" algn="r" defTabSz="431221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altLang="ru-RU" sz="16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16</a:t>
            </a:r>
            <a:endParaRPr kumimoji="0" lang="en-US" altLang="ru-RU" sz="16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DC2A4C6-E114-504B-8286-F3AA1ADAD71C}"/>
              </a:ext>
            </a:extLst>
          </p:cNvPr>
          <p:cNvSpPr txBox="1">
            <a:spLocks noChangeArrowheads="1"/>
          </p:cNvSpPr>
          <p:nvPr/>
        </p:nvSpPr>
        <p:spPr>
          <a:xfrm>
            <a:off x="179027" y="92719"/>
            <a:ext cx="9922856" cy="889164"/>
          </a:xfrm>
          <a:prstGeom prst="rect">
            <a:avLst/>
          </a:prstGeo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507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5072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2766" algn="l"/>
                <a:tab pos="1365532" algn="l"/>
                <a:tab pos="2048298" algn="l"/>
                <a:tab pos="2731063" algn="l"/>
                <a:tab pos="3413830" algn="l"/>
                <a:tab pos="4096595" algn="l"/>
                <a:tab pos="4779361" algn="l"/>
                <a:tab pos="5462127" algn="l"/>
                <a:tab pos="6144893" algn="l"/>
                <a:tab pos="6827660" algn="l"/>
                <a:tab pos="7510425" algn="l"/>
                <a:tab pos="8193191" algn="l"/>
              </a:tabLst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</a:t>
            </a:r>
            <a:endParaRPr kumimoji="0" lang="en-US" altLang="ru-RU" sz="4000" b="0" i="0" u="none" strike="noStrike" kern="1200" cap="none" spc="0" normalizeH="0" baseline="0" noProof="0" dirty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7627" y="951356"/>
          <a:ext cx="9649229" cy="5335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093">
                  <a:extLst>
                    <a:ext uri="{9D8B030D-6E8A-4147-A177-3AD203B41FA5}">
                      <a16:colId xmlns:a16="http://schemas.microsoft.com/office/drawing/2014/main" val="763612888"/>
                    </a:ext>
                  </a:extLst>
                </a:gridCol>
                <a:gridCol w="1272799">
                  <a:extLst>
                    <a:ext uri="{9D8B030D-6E8A-4147-A177-3AD203B41FA5}">
                      <a16:colId xmlns:a16="http://schemas.microsoft.com/office/drawing/2014/main" val="2519161797"/>
                    </a:ext>
                  </a:extLst>
                </a:gridCol>
                <a:gridCol w="2664863">
                  <a:extLst>
                    <a:ext uri="{9D8B030D-6E8A-4147-A177-3AD203B41FA5}">
                      <a16:colId xmlns:a16="http://schemas.microsoft.com/office/drawing/2014/main" val="4089896096"/>
                    </a:ext>
                  </a:extLst>
                </a:gridCol>
                <a:gridCol w="1307256">
                  <a:extLst>
                    <a:ext uri="{9D8B030D-6E8A-4147-A177-3AD203B41FA5}">
                      <a16:colId xmlns:a16="http://schemas.microsoft.com/office/drawing/2014/main" val="3722598928"/>
                    </a:ext>
                  </a:extLst>
                </a:gridCol>
                <a:gridCol w="1198018">
                  <a:extLst>
                    <a:ext uri="{9D8B030D-6E8A-4147-A177-3AD203B41FA5}">
                      <a16:colId xmlns:a16="http://schemas.microsoft.com/office/drawing/2014/main" val="356842549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11103194"/>
                    </a:ext>
                  </a:extLst>
                </a:gridCol>
              </a:tblGrid>
              <a:tr h="1106675"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 действия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по зольности, %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по влажности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Измерение серы, тяжелых металлов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extLst>
                  <a:ext uri="{0D108BD9-81ED-4DB2-BD59-A6C34878D82A}">
                    <a16:rowId xmlns:a16="http://schemas.microsoft.com/office/drawing/2014/main" val="1676105341"/>
                  </a:ext>
                </a:extLst>
              </a:tr>
              <a:tr h="948578"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(3000)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Рентген, двойная энергия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Лучше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чем +/- 1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абс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измеряет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измеряет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ENELEX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extLst>
                  <a:ext uri="{0D108BD9-81ED-4DB2-BD59-A6C34878D82A}">
                    <a16:rowId xmlns:a16="http://schemas.microsoft.com/office/drawing/2014/main" val="2975844470"/>
                  </a:ext>
                </a:extLst>
              </a:tr>
              <a:tr h="1008150"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DFMC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Рентген, двойная энергия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Угольный концентрат: ≤±0.5%</a:t>
                      </a:r>
                    </a:p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Рядовой уголь с низким содержанием зольности: ≤±1,0%</a:t>
                      </a:r>
                    </a:p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Рядовой уголь с высоким содержанием зольности: ≤±2,0%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измеряет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измеряет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DFMC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extLst>
                  <a:ext uri="{0D108BD9-81ED-4DB2-BD59-A6C34878D82A}">
                    <a16:rowId xmlns:a16="http://schemas.microsoft.com/office/drawing/2014/main" val="1232815649"/>
                  </a:ext>
                </a:extLst>
              </a:tr>
              <a:tr h="632386"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lscan 9500X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Тепловые нейтроны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1 % и 0,5 % – для промытых коксующихся углей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0,4%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Scantech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extLst>
                  <a:ext uri="{0D108BD9-81ED-4DB2-BD59-A6C34878D82A}">
                    <a16:rowId xmlns:a16="http://schemas.microsoft.com/office/drawing/2014/main" val="3118194904"/>
                  </a:ext>
                </a:extLst>
              </a:tr>
              <a:tr h="948578"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Macon-21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Рентген, двойная энергия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1,5 %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1,5 %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"RGI Industriemessgerate GmbH"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extLst>
                  <a:ext uri="{0D108BD9-81ED-4DB2-BD59-A6C34878D82A}">
                    <a16:rowId xmlns:a16="http://schemas.microsoft.com/office/drawing/2014/main" val="908793551"/>
                  </a:ext>
                </a:extLst>
              </a:tr>
              <a:tr h="632386">
                <a:tc>
                  <a:txBody>
                    <a:bodyPr/>
                    <a:lstStyle/>
                    <a:p>
                      <a:pPr marL="180340" lvl="0" indent="180340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П-К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Меченые нейтроны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1,0 %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0,64 %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tc>
                  <a:txBody>
                    <a:bodyPr/>
                    <a:lstStyle/>
                    <a:p>
                      <a:pPr marL="180340" lvl="0"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«Диамант» 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55" marR="46855" marT="0" marB="0" anchor="ctr"/>
                </a:tc>
                <a:extLst>
                  <a:ext uri="{0D108BD9-81ED-4DB2-BD59-A6C34878D82A}">
                    <a16:rowId xmlns:a16="http://schemas.microsoft.com/office/drawing/2014/main" val="332433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78920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73767" y="661189"/>
            <a:ext cx="9906858" cy="839479"/>
          </a:xfrm>
        </p:spPr>
        <p:txBody>
          <a:bodyPr/>
          <a:lstStyle/>
          <a:p>
            <a:r>
              <a:rPr lang="ru-RU" sz="2666" b="1" dirty="0">
                <a:solidFill>
                  <a:srgbClr val="0000FF"/>
                </a:solidFill>
              </a:rPr>
              <a:t> </a:t>
            </a:r>
            <a:r>
              <a:rPr lang="ru-RU" sz="4000" b="1" dirty="0">
                <a:solidFill>
                  <a:srgbClr val="0000FF"/>
                </a:solidFill>
              </a:rPr>
              <a:t>Стадии реализации поставки АГП-К</a:t>
            </a:r>
          </a:p>
        </p:txBody>
      </p:sp>
      <p:sp>
        <p:nvSpPr>
          <p:cNvPr id="5" name="Содержимое 7">
            <a:extLst>
              <a:ext uri="{FF2B5EF4-FFF2-40B4-BE49-F238E27FC236}">
                <a16:creationId xmlns:a16="http://schemas.microsoft.com/office/drawing/2014/main" id="{924C14C4-66B5-6646-BA92-735E021A6C60}"/>
              </a:ext>
            </a:extLst>
          </p:cNvPr>
          <p:cNvSpPr txBox="1">
            <a:spLocks/>
          </p:cNvSpPr>
          <p:nvPr/>
        </p:nvSpPr>
        <p:spPr>
          <a:xfrm>
            <a:off x="4146802" y="1500669"/>
            <a:ext cx="5933823" cy="4978078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369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069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  <a:sym typeface="Arial"/>
            </a:endParaRPr>
          </a:p>
          <a:p>
            <a:pPr marL="342900" marR="0" lvl="0" indent="-342900" algn="l" defTabSz="3369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069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  <a:sym typeface="Arial"/>
              </a:rPr>
              <a:t>Заводская градуировка, проверка точностей на пробах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  <a:sym typeface="Arial"/>
              </a:rPr>
              <a:t>З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  <a:sym typeface="Arial"/>
              </a:rPr>
              <a:t>аказчика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  <a:sym typeface="Arial"/>
              </a:rPr>
              <a:t> – 3 недели</a:t>
            </a:r>
          </a:p>
          <a:p>
            <a:pPr marL="236258" marR="0" lvl="0" indent="-236258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Изготовление анализатора – 3 мес.</a:t>
            </a:r>
          </a:p>
          <a:p>
            <a:pPr marL="236258" marR="0" lvl="0" indent="-236258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latin typeface="Arial"/>
                <a:ea typeface="Arial Unicode MS"/>
                <a:cs typeface="Arial Unicode MS"/>
              </a:rPr>
              <a:t>Сборка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 на конвейере Заказчика – </a:t>
            </a:r>
            <a:r>
              <a:rPr lang="ru-RU" sz="2400" dirty="0">
                <a:latin typeface="Arial"/>
                <a:ea typeface="Arial Unicode MS"/>
                <a:cs typeface="Arial Unicode MS"/>
              </a:rPr>
              <a:t>15 часов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236258" marR="0" lvl="0" indent="-236258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Пуско-наладочные работы при работающем конвейере – 3 дня</a:t>
            </a:r>
          </a:p>
          <a:p>
            <a:pPr marL="236258" marR="0" lvl="0" indent="-236258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latin typeface="Arial"/>
                <a:ea typeface="Arial Unicode MS"/>
                <a:cs typeface="Arial Unicode MS"/>
                <a:sym typeface="Arial"/>
              </a:rPr>
              <a:t>Опытно-промышленная эксплуатация в режиме удаленного доступа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  <a:sym typeface="Arial"/>
            </a:endParaRPr>
          </a:p>
          <a:p>
            <a:pPr marL="342933" marR="0" lvl="0" indent="-342933" algn="l" defTabSz="3369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069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  <a:p>
            <a:pPr marL="0" marR="0" lvl="0" indent="0" algn="l" defTabSz="34293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  <a:p>
            <a:pPr marL="342933" marR="0" lvl="0" indent="-342933" algn="l" defTabSz="3369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069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  <a:sym typeface="Arial"/>
            </a:endParaRPr>
          </a:p>
          <a:p>
            <a:pPr marL="257200" marR="0" lvl="0" indent="-257200" algn="l" defTabSz="3369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069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  <a:sym typeface="Arial"/>
            </a:endParaRPr>
          </a:p>
          <a:p>
            <a:pPr marL="257200" marR="0" lvl="0" indent="-257200" algn="l" defTabSz="3369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069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35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6025E3-C323-1945-A568-17E498E603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553" y="2942352"/>
            <a:ext cx="4283609" cy="2356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45BB2-5748-374C-AFA6-0D41A31B48F6}"/>
              </a:ext>
            </a:extLst>
          </p:cNvPr>
          <p:cNvSpPr txBox="1"/>
          <p:nvPr/>
        </p:nvSpPr>
        <p:spPr>
          <a:xfrm>
            <a:off x="161702" y="5265558"/>
            <a:ext cx="3114501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Нейтронный модуль и шкаф электроники АГП-К</a:t>
            </a:r>
          </a:p>
        </p:txBody>
      </p:sp>
    </p:spTree>
    <p:extLst>
      <p:ext uri="{BB962C8B-B14F-4D97-AF65-F5344CB8AC3E}">
        <p14:creationId xmlns:p14="http://schemas.microsoft.com/office/powerpoint/2010/main" val="17005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DC2A4C6-E114-504B-8286-F3AA1ADAD7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627" y="214648"/>
            <a:ext cx="9922856" cy="889164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97000"/>
              </a:lnSpc>
              <a:tabLst>
                <a:tab pos="682766" algn="l"/>
                <a:tab pos="1365532" algn="l"/>
                <a:tab pos="2048298" algn="l"/>
                <a:tab pos="2731063" algn="l"/>
                <a:tab pos="3413830" algn="l"/>
                <a:tab pos="4096595" algn="l"/>
                <a:tab pos="4779361" algn="l"/>
                <a:tab pos="5462127" algn="l"/>
                <a:tab pos="6144893" algn="l"/>
                <a:tab pos="6827660" algn="l"/>
                <a:tab pos="7510425" algn="l"/>
                <a:tab pos="8193191" algn="l"/>
              </a:tabLst>
            </a:pPr>
            <a:r>
              <a:rPr lang="ru-RU" sz="2641" b="1" dirty="0">
                <a:solidFill>
                  <a:srgbClr val="0033CC"/>
                </a:solidFill>
              </a:rPr>
              <a:t>Метод меченых нейтронов: </a:t>
            </a:r>
            <a:br>
              <a:rPr lang="ru-RU" sz="2641" b="1" dirty="0">
                <a:solidFill>
                  <a:srgbClr val="0033CC"/>
                </a:solidFill>
              </a:rPr>
            </a:br>
            <a:r>
              <a:rPr lang="ru-RU" sz="2641" b="1" dirty="0">
                <a:solidFill>
                  <a:srgbClr val="0033CC"/>
                </a:solidFill>
              </a:rPr>
              <a:t>материал на конвейере облучается пучками быстрых нейтронов 14 МэВ</a:t>
            </a:r>
            <a:br>
              <a:rPr lang="ru-RU" sz="3018" b="1" dirty="0">
                <a:solidFill>
                  <a:srgbClr val="0033CC"/>
                </a:solidFill>
              </a:rPr>
            </a:br>
            <a:endParaRPr lang="en-US" altLang="ru-RU" sz="2829" dirty="0">
              <a:solidFill>
                <a:srgbClr val="280099"/>
              </a:solidFill>
              <a:latin typeface="Helvetica Neue" panose="02000503000000020004" pitchFamily="2" charset="0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427A753D-19F9-9045-80AA-A12F1EF2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7" b="19835"/>
          <a:stretch>
            <a:fillRect/>
          </a:stretch>
        </p:blipFill>
        <p:spPr bwMode="auto">
          <a:xfrm>
            <a:off x="287627" y="6665505"/>
            <a:ext cx="9506870" cy="60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1107" b="198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3BBAE3-3E3F-A343-AEEC-EE673078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46" y="6991719"/>
            <a:ext cx="1070627" cy="2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361" y="6967761"/>
            <a:ext cx="431246" cy="3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891" tIns="57421" rIns="84891" bIns="42446"/>
          <a:lstStyle/>
          <a:p>
            <a:pPr algn="r" defTabSz="431221">
              <a:defRPr/>
            </a:pPr>
            <a:r>
              <a:rPr lang="en-US" altLang="ru-RU" sz="1698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301C7A1-84C2-3344-A05A-EB3A8B670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56" y="5899268"/>
            <a:ext cx="9508367" cy="5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6486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415" indent="-323415" defTabSz="431221">
              <a:spcAft>
                <a:spcPts val="1344"/>
              </a:spcAft>
              <a:buFont typeface="Wingdings" pitchFamily="2" charset="2"/>
              <a:buChar char="v"/>
              <a:defRPr/>
            </a:pPr>
            <a:r>
              <a:rPr lang="ru-RU" sz="1698" b="1" dirty="0">
                <a:solidFill>
                  <a:srgbClr val="0033CC"/>
                </a:solidFill>
                <a:latin typeface="Arial"/>
                <a:ea typeface="Arial Unicode MS"/>
                <a:cs typeface="Arial Unicode MS"/>
              </a:rPr>
              <a:t>Направление вылета нейтрона метится α-частицей</a:t>
            </a:r>
          </a:p>
          <a:p>
            <a:pPr marL="323415" indent="-323415" defTabSz="431221">
              <a:spcAft>
                <a:spcPts val="1344"/>
              </a:spcAft>
              <a:buFont typeface="Wingdings" pitchFamily="2" charset="2"/>
              <a:buChar char="v"/>
              <a:defRPr/>
            </a:pPr>
            <a:r>
              <a:rPr lang="ru-RU" sz="1698" b="1" dirty="0">
                <a:solidFill>
                  <a:srgbClr val="0033CC"/>
                </a:solidFill>
                <a:latin typeface="Arial"/>
                <a:ea typeface="Arial Unicode MS"/>
                <a:cs typeface="Arial Unicode MS"/>
              </a:rPr>
              <a:t>Регистрируются </a:t>
            </a:r>
            <a:r>
              <a:rPr lang="ru-RU" sz="1698" b="1" dirty="0">
                <a:solidFill>
                  <a:srgbClr val="0033CC"/>
                </a:solidFill>
                <a:latin typeface="Arial"/>
                <a:ea typeface="Arial Unicode MS"/>
                <a:cs typeface="Arial Unicode MS"/>
                <a:sym typeface="Symbol" charset="0"/>
              </a:rPr>
              <a:t>-кванты только от  руды и ленты конвейера</a:t>
            </a:r>
            <a:endParaRPr lang="ru-RU" sz="1698" b="1" dirty="0">
              <a:solidFill>
                <a:srgbClr val="0033CC"/>
              </a:solidFill>
              <a:latin typeface="Arial"/>
              <a:ea typeface="Arial Unicode MS"/>
              <a:cs typeface="Arial Unicode MS"/>
            </a:endParaRPr>
          </a:p>
          <a:p>
            <a:pPr marL="323415" indent="-323415" defTabSz="431221">
              <a:spcAft>
                <a:spcPts val="1344"/>
              </a:spcAft>
              <a:defRPr/>
            </a:pPr>
            <a:endParaRPr lang="ru-RU" sz="1698" dirty="0"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860B2F-186C-2B43-95AC-3C81F7419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20" y="1042213"/>
            <a:ext cx="5773221" cy="47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45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Опыт работы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7887" y="4786216"/>
            <a:ext cx="9864849" cy="21927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Восточный рудник КФ АО «Апатит», 2018 г. , апатитовая руда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Ковдорский ГОК. 2019 г., магнетитовая, апатитовая, АШР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Стойленский ГОК, 2023 г. , железная руда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63" dirty="0"/>
          </a:p>
        </p:txBody>
      </p:sp>
      <p:pic>
        <p:nvPicPr>
          <p:cNvPr id="6" name="Изображение 5" descr="IMG_7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1645"/>
            <a:ext cx="3072342" cy="1728192"/>
          </a:xfrm>
          <a:prstGeom prst="rect">
            <a:avLst/>
          </a:prstGeom>
        </p:spPr>
      </p:pic>
      <p:pic>
        <p:nvPicPr>
          <p:cNvPr id="3" name="Изображение 6">
            <a:extLst>
              <a:ext uri="{FF2B5EF4-FFF2-40B4-BE49-F238E27FC236}">
                <a16:creationId xmlns:a16="http://schemas.microsoft.com/office/drawing/2014/main" id="{A122A616-3842-C3D2-C487-8AFDA877EF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708" y="2076510"/>
            <a:ext cx="3240111" cy="1684332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снег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2850DEC0-213E-D2CD-677E-91F966B47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365" y="1677060"/>
            <a:ext cx="2880443" cy="21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4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725488"/>
            <a:ext cx="10080625" cy="1187450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Установка в контейнере</a:t>
            </a:r>
          </a:p>
        </p:txBody>
      </p:sp>
      <p:pic>
        <p:nvPicPr>
          <p:cNvPr id="10" name="Содержимое 9" descr="IMG_5442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" b="8837"/>
          <a:stretch/>
        </p:blipFill>
        <p:spPr>
          <a:xfrm>
            <a:off x="5922963" y="1811338"/>
            <a:ext cx="4157662" cy="5041900"/>
          </a:xfrm>
        </p:spPr>
      </p:pic>
      <p:pic>
        <p:nvPicPr>
          <p:cNvPr id="11" name="Изображение 10" descr="IMG_54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9" y="1878868"/>
            <a:ext cx="3682477" cy="49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59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050925" y="452438"/>
            <a:ext cx="9029700" cy="1189037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Отбор проб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889246" y="6213055"/>
            <a:ext cx="9182100" cy="971550"/>
          </a:xfrm>
        </p:spPr>
        <p:txBody>
          <a:bodyPr/>
          <a:lstStyle/>
          <a:p>
            <a:pPr marL="0" indent="0">
              <a:buNone/>
            </a:pPr>
            <a:r>
              <a:rPr lang="ru-RU" sz="2263" dirty="0"/>
              <a:t>Пробы 5 кг из карьера -100 мм измерялись без какой-либо </a:t>
            </a:r>
            <a:r>
              <a:rPr lang="ru-RU" sz="2263" dirty="0" err="1"/>
              <a:t>пробоподготовки</a:t>
            </a:r>
            <a:r>
              <a:rPr lang="ru-RU" sz="2263" dirty="0"/>
              <a:t>.</a:t>
            </a:r>
          </a:p>
        </p:txBody>
      </p:sp>
      <p:pic>
        <p:nvPicPr>
          <p:cNvPr id="5" name="Изображение 4" descr="IMG_54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96" y="1539411"/>
            <a:ext cx="3478802" cy="4638404"/>
          </a:xfrm>
          <a:prstGeom prst="rect">
            <a:avLst/>
          </a:prstGeom>
        </p:spPr>
      </p:pic>
      <p:pic>
        <p:nvPicPr>
          <p:cNvPr id="8" name="Изображение 7" descr="IMG_54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3" y="1607302"/>
            <a:ext cx="3338336" cy="44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7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3768" y="23085"/>
            <a:ext cx="9936857" cy="1255713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Выводы: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931BF-CC38-DD4B-9102-EDEC9936B4DA}"/>
              </a:ext>
            </a:extLst>
          </p:cNvPr>
          <p:cNvSpPr txBox="1"/>
          <p:nvPr/>
        </p:nvSpPr>
        <p:spPr>
          <a:xfrm>
            <a:off x="7272560" y="755501"/>
            <a:ext cx="2808065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7CD31-3AD0-6F49-8F88-374D3B53DC2C}"/>
              </a:ext>
            </a:extLst>
          </p:cNvPr>
          <p:cNvSpPr txBox="1"/>
          <p:nvPr/>
        </p:nvSpPr>
        <p:spPr>
          <a:xfrm>
            <a:off x="-16385" y="1660736"/>
            <a:ext cx="9936856" cy="409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marR="0" lvl="0" indent="-447675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Анализатор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АГП-К предоставляет данные об элементном составе сырья на конвейере каждые 40-60 секунд. </a:t>
            </a:r>
          </a:p>
          <a:p>
            <a:pPr marL="447675" marR="0" lvl="0" indent="-447675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Использование конвейерного анализатора АГП-К, позволяет произвести полную автоматизацию процессов сортировки и контроля за </a:t>
            </a:r>
            <a:r>
              <a:rPr lang="ru-RU" sz="2800" dirty="0">
                <a:solidFill>
                  <a:srgbClr val="000000"/>
                </a:solidFill>
              </a:rPr>
              <a:t>качеством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сырья. </a:t>
            </a:r>
          </a:p>
          <a:p>
            <a:pPr marL="447675" marR="0" lvl="0" indent="-447675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lang="ru-RU" sz="2800" dirty="0" err="1">
                <a:solidFill>
                  <a:srgbClr val="000000"/>
                </a:solidFill>
              </a:rPr>
              <a:t>On</a:t>
            </a:r>
            <a:r>
              <a:rPr lang="en-US" sz="2800" dirty="0">
                <a:solidFill>
                  <a:srgbClr val="000000"/>
                </a:solidFill>
              </a:rPr>
              <a:t>-line </a:t>
            </a:r>
            <a:r>
              <a:rPr lang="ru-RU" sz="2800" dirty="0">
                <a:solidFill>
                  <a:srgbClr val="000000"/>
                </a:solidFill>
              </a:rPr>
              <a:t>анализатор АГП-К – датчик элементного состава вещества на конвейере, предоставляющий базовую информацию для систем цифровизации производства.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37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6"/>
          <p:cNvSpPr/>
          <p:nvPr/>
        </p:nvSpPr>
        <p:spPr>
          <a:xfrm>
            <a:off x="1331301" y="1258232"/>
            <a:ext cx="3161119" cy="1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8" rIns="68576" bIns="34278" anchor="t" anchorCtr="0">
            <a:normAutofit/>
          </a:bodyPr>
          <a:lstStyle/>
          <a:p>
            <a:pPr marL="85733" marR="0" lvl="0" indent="0" algn="l" defTabSz="685867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96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  <a:sym typeface="Arial"/>
              </a:rPr>
              <a:t>ООО «Диамант»</a:t>
            </a:r>
          </a:p>
          <a:p>
            <a:pPr marL="85733" marR="0" lvl="0" indent="0" algn="l" defTabSz="685867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960"/>
              <a:buFont typeface="Times New Roman" panose="02020603050405020304" pitchFamily="18" charset="0"/>
              <a:buNone/>
              <a:tabLst/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5733" marR="0" lvl="0" indent="0" algn="l" defTabSz="685867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96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Михаил Сапожников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aphicFrame>
        <p:nvGraphicFramePr>
          <p:cNvPr id="11" name="Text Placeholder 3">
            <a:extLst>
              <a:ext uri="{FF2B5EF4-FFF2-40B4-BE49-F238E27FC236}">
                <a16:creationId xmlns:a16="http://schemas.microsoft.com/office/drawing/2014/main" id="{2160A3E3-43FD-CB4D-A344-E8D5ECA03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135439"/>
              </p:ext>
            </p:extLst>
          </p:nvPr>
        </p:nvGraphicFramePr>
        <p:xfrm>
          <a:off x="4481094" y="1212505"/>
          <a:ext cx="5023714" cy="498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45EBDF4-A5EC-3543-85EB-DE1083878B12}"/>
              </a:ext>
            </a:extLst>
          </p:cNvPr>
          <p:cNvSpPr/>
          <p:nvPr/>
        </p:nvSpPr>
        <p:spPr>
          <a:xfrm>
            <a:off x="1435566" y="2943718"/>
            <a:ext cx="213227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67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Times New Roman" panose="02020603050405020304" pitchFamily="18" charset="0"/>
              <a:buNone/>
              <a:tabLst/>
              <a:defRPr/>
            </a:pPr>
            <a:r>
              <a:rPr lang="ru-RU" sz="15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Генеральный директор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355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355600" y="539750"/>
            <a:ext cx="9725025" cy="1119188"/>
          </a:xfrm>
        </p:spPr>
        <p:txBody>
          <a:bodyPr/>
          <a:lstStyle/>
          <a:p>
            <a:r>
              <a:rPr lang="ru-RU" sz="3555" b="1" dirty="0">
                <a:solidFill>
                  <a:srgbClr val="0000FF"/>
                </a:solidFill>
              </a:rPr>
              <a:t> Конвейерный анализатор АГП-К</a:t>
            </a:r>
          </a:p>
        </p:txBody>
      </p:sp>
      <p:sp>
        <p:nvSpPr>
          <p:cNvPr id="5" name="Содержимое 7">
            <a:extLst>
              <a:ext uri="{FF2B5EF4-FFF2-40B4-BE49-F238E27FC236}">
                <a16:creationId xmlns:a16="http://schemas.microsoft.com/office/drawing/2014/main" id="{924C14C4-66B5-6646-BA92-735E021A6C60}"/>
              </a:ext>
            </a:extLst>
          </p:cNvPr>
          <p:cNvSpPr txBox="1">
            <a:spLocks/>
          </p:cNvSpPr>
          <p:nvPr/>
        </p:nvSpPr>
        <p:spPr>
          <a:xfrm>
            <a:off x="6115992" y="2091437"/>
            <a:ext cx="3964633" cy="5468237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Нейтронный </a:t>
            </a:r>
            <a:r>
              <a:rPr lang="ru-RU" sz="2800" dirty="0">
                <a:latin typeface="Arial"/>
                <a:ea typeface="Arial Unicode MS"/>
                <a:cs typeface="Arial Unicode MS"/>
              </a:rPr>
              <a:t>модуль: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Габаритные размеры (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ДхШхВ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): 1255х2046х1295 мм 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Вес – 2,9 т.</a:t>
            </a: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tabLst/>
              <a:defRPr/>
            </a:pPr>
            <a:r>
              <a:rPr lang="ru-RU" sz="2800" dirty="0">
                <a:latin typeface="Arial"/>
                <a:ea typeface="Arial Unicode MS"/>
                <a:cs typeface="Arial Unicode MS"/>
              </a:rPr>
              <a:t>Шкаф электроники: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Габаритные размеры (</a:t>
            </a:r>
            <a:r>
              <a:rPr lang="ru-RU" sz="2800" dirty="0" err="1"/>
              <a:t>ДхШхВ</a:t>
            </a:r>
            <a:r>
              <a:rPr lang="ru-RU" sz="2800" dirty="0"/>
              <a:t>): 1120х790х1430 мм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342900" marR="0" lvl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B0644E-AE80-CC41-9253-5CA58FE0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1628"/>
            <a:ext cx="6115992" cy="33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31050" y="551349"/>
            <a:ext cx="9261789" cy="840052"/>
          </a:xfrm>
        </p:spPr>
        <p:txBody>
          <a:bodyPr>
            <a:noAutofit/>
          </a:bodyPr>
          <a:lstStyle/>
          <a:p>
            <a:pPr>
              <a:lnSpc>
                <a:spcPct val="97000"/>
              </a:lnSpc>
              <a:tabLst>
                <a:tab pos="682766" algn="l"/>
                <a:tab pos="1365532" algn="l"/>
                <a:tab pos="2048298" algn="l"/>
                <a:tab pos="2731063" algn="l"/>
                <a:tab pos="3413830" algn="l"/>
                <a:tab pos="4096595" algn="l"/>
                <a:tab pos="4779361" algn="l"/>
                <a:tab pos="5462127" algn="l"/>
                <a:tab pos="6144893" algn="l"/>
                <a:tab pos="6827660" algn="l"/>
                <a:tab pos="7510425" algn="l"/>
                <a:tab pos="8193191" algn="l"/>
              </a:tabLst>
            </a:pPr>
            <a:r>
              <a:rPr lang="ru-RU" sz="3200" b="1" dirty="0">
                <a:solidFill>
                  <a:srgbClr val="0033CC"/>
                </a:solidFill>
              </a:rPr>
              <a:t>Энергетический спектр гамма-квантов </a:t>
            </a:r>
            <a:br>
              <a:rPr lang="ru-RU" sz="3200" b="1" dirty="0">
                <a:solidFill>
                  <a:srgbClr val="0033CC"/>
                </a:solidFill>
              </a:rPr>
            </a:br>
            <a:r>
              <a:rPr lang="ru-RU" sz="3200" b="1" dirty="0">
                <a:solidFill>
                  <a:srgbClr val="0033CC"/>
                </a:solidFill>
              </a:rPr>
              <a:t>от пробы агломерационной шихты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8BFFFD-85E6-ED41-A819-E3FF0B68A46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43" y="1747250"/>
            <a:ext cx="6795541" cy="44529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C9931AB0-9299-4746-828D-64EDF004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440" y="6200237"/>
            <a:ext cx="2268141" cy="301894"/>
          </a:xfrm>
        </p:spPr>
        <p:txBody>
          <a:bodyPr/>
          <a:lstStyle/>
          <a:p>
            <a:pPr marL="0" marR="0" lvl="0" indent="0" algn="r" defTabSz="431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fld id="{38547189-1F18-8148-810F-D6F6006EB499}" type="slidenum">
              <a:rPr kumimoji="0" lang="ru-RU" sz="124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31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panose="02020603050405020304" pitchFamily="18" charset="0"/>
                <a:buNone/>
                <a:tabLst/>
                <a:defRPr/>
              </a:pPr>
              <a:t>3</a:t>
            </a:fld>
            <a:endParaRPr kumimoji="0" lang="ru-RU" sz="124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F544F-C08C-F8D3-3A80-FF6850B4DF91}"/>
              </a:ext>
            </a:extLst>
          </p:cNvPr>
          <p:cNvSpPr txBox="1"/>
          <p:nvPr/>
        </p:nvSpPr>
        <p:spPr>
          <a:xfrm>
            <a:off x="691689" y="6502131"/>
            <a:ext cx="7294452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Измеряются концентрации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Al, Ca, C, Fe, Mg, Na, O, P, Si,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и пересчитываются на соответствующие оксиды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18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B29976-39C8-B74A-9868-75B8E7681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963" b="-9075"/>
          <a:stretch/>
        </p:blipFill>
        <p:spPr>
          <a:xfrm>
            <a:off x="-2342350" y="2915741"/>
            <a:ext cx="12397599" cy="356392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79C47-B750-1E4F-929E-FA2E0EBE0DA5}"/>
              </a:ext>
            </a:extLst>
          </p:cNvPr>
          <p:cNvSpPr txBox="1"/>
          <p:nvPr/>
        </p:nvSpPr>
        <p:spPr>
          <a:xfrm>
            <a:off x="215776" y="395461"/>
            <a:ext cx="964907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Опр</a:t>
            </a:r>
            <a:r>
              <a:rPr lang="ru-RU" sz="4000" b="1" dirty="0" err="1">
                <a:solidFill>
                  <a:srgbClr val="FF0000"/>
                </a:solidFill>
              </a:rPr>
              <a:t>еделяются</a:t>
            </a:r>
            <a:r>
              <a:rPr lang="ru-RU" sz="4000" b="1" dirty="0">
                <a:solidFill>
                  <a:srgbClr val="FF0000"/>
                </a:solidFill>
              </a:rPr>
              <a:t> концентрации 25 элементов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E27645E-8EC4-E18A-8C54-7660357F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4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5D385D9-7095-E74A-9793-8C22A3D14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776544" y="1901396"/>
            <a:ext cx="6287254" cy="5132021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5" name="Google Shape;239;p5">
            <a:extLst>
              <a:ext uri="{FF2B5EF4-FFF2-40B4-BE49-F238E27FC236}">
                <a16:creationId xmlns:a16="http://schemas.microsoft.com/office/drawing/2014/main" id="{E6B3EC63-C024-E547-BF67-8086FD69C3B2}"/>
              </a:ext>
            </a:extLst>
          </p:cNvPr>
          <p:cNvSpPr txBox="1">
            <a:spLocks/>
          </p:cNvSpPr>
          <p:nvPr/>
        </p:nvSpPr>
        <p:spPr>
          <a:xfrm>
            <a:off x="165838" y="220647"/>
            <a:ext cx="10068510" cy="930778"/>
          </a:xfrm>
          <a:prstGeom prst="rect">
            <a:avLst/>
          </a:prstGeom>
        </p:spPr>
        <p:txBody>
          <a:bodyPr spcFirstLastPara="1" vert="horz" lIns="75605" tIns="37802" rIns="75605" bIns="37802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496"/>
              </a:spcAft>
              <a:buSzPts val="4100"/>
            </a:pP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Конвейерный анализатор АГП-К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4C6F9AF-57B5-7A43-A2BF-EB56B4BE7183}"/>
              </a:ext>
            </a:extLst>
          </p:cNvPr>
          <p:cNvSpPr/>
          <p:nvPr/>
        </p:nvSpPr>
        <p:spPr>
          <a:xfrm>
            <a:off x="108774" y="1124105"/>
            <a:ext cx="4355474" cy="6435570"/>
          </a:xfrm>
          <a:prstGeom prst="rect">
            <a:avLst/>
          </a:prstGeom>
        </p:spPr>
        <p:txBody>
          <a:bodyPr vert="horz" lIns="75605" tIns="37802" rIns="75605" bIns="37802" rtlCol="0" anchor="t">
            <a:noAutofit/>
          </a:bodyPr>
          <a:lstStyle/>
          <a:p>
            <a:pPr marL="153879" marR="495804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endParaRPr lang="ru-RU" sz="2000" dirty="0">
              <a:latin typeface="Times New Roman" panose="02020603050405020304" pitchFamily="18" charset="0"/>
              <a:ea typeface="Helvetica Neue Light" panose="02000403000000020004" pitchFamily="2" charset="0"/>
              <a:cs typeface="Times New Roman" panose="02020603050405020304" pitchFamily="18" charset="0"/>
              <a:sym typeface="Calibri"/>
            </a:endParaRPr>
          </a:p>
          <a:p>
            <a:pPr marL="342885" marR="495804" indent="-189006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  <a:sym typeface="Arial"/>
              </a:rPr>
              <a:t>Данные об элементном составе сырья обновляются каждые 40-60 с.</a:t>
            </a:r>
          </a:p>
          <a:p>
            <a:pPr marL="342885" marR="495804" indent="-189006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  <a:sym typeface="Calibri"/>
              </a:rPr>
              <a:t>Определяются  концентрации всех основных элементов сырья.</a:t>
            </a:r>
          </a:p>
          <a:p>
            <a:pPr marL="342885" marR="495804" indent="-189006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  <a:sym typeface="Calibri"/>
              </a:rPr>
              <a:t>Анализ материала на всю глубину слоя до 300 мм</a:t>
            </a:r>
          </a:p>
          <a:p>
            <a:pPr marL="342885" marR="495804" indent="-189006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  <a:sym typeface="Calibri"/>
              </a:rPr>
              <a:t>Нет радиоактивного источника.</a:t>
            </a:r>
          </a:p>
          <a:p>
            <a:pPr marL="342885" marR="495804" indent="-189006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  <a:sym typeface="Calibri"/>
              </a:rPr>
              <a:t>Нет отбора проб. Полная автоматизация контроля за качеством сырья</a:t>
            </a:r>
          </a:p>
          <a:p>
            <a:pPr marL="342885" marR="495804" indent="-189006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Helvetica Neue Light" panose="020004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45FA3AA6-D3E9-894F-9C8F-0976162F155F}"/>
              </a:ext>
            </a:extLst>
          </p:cNvPr>
          <p:cNvSpPr/>
          <p:nvPr/>
        </p:nvSpPr>
        <p:spPr>
          <a:xfrm>
            <a:off x="8928744" y="2195661"/>
            <a:ext cx="912470" cy="462818"/>
          </a:xfrm>
          <a:prstGeom prst="borderCallout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rPr>
              <a:t>Нейтронный модуль</a:t>
            </a:r>
            <a:endParaRPr lang="en-RU" sz="992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8" name="Line Callout 1 47">
            <a:extLst>
              <a:ext uri="{FF2B5EF4-FFF2-40B4-BE49-F238E27FC236}">
                <a16:creationId xmlns:a16="http://schemas.microsoft.com/office/drawing/2014/main" id="{0F7BEFD5-A0CD-484C-969D-73569C7E448E}"/>
              </a:ext>
            </a:extLst>
          </p:cNvPr>
          <p:cNvSpPr/>
          <p:nvPr/>
        </p:nvSpPr>
        <p:spPr>
          <a:xfrm>
            <a:off x="6760971" y="5711233"/>
            <a:ext cx="929851" cy="447545"/>
          </a:xfrm>
          <a:prstGeom prst="borderCallout1">
            <a:avLst>
              <a:gd name="adj1" fmla="val 18750"/>
              <a:gd name="adj2" fmla="val -8333"/>
              <a:gd name="adj3" fmla="val 37771"/>
              <a:gd name="adj4" fmla="val -455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rPr>
              <a:t>АРМ оператора</a:t>
            </a:r>
            <a:endParaRPr lang="en-RU" sz="992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9" name="Line Callout 1 48">
            <a:extLst>
              <a:ext uri="{FF2B5EF4-FFF2-40B4-BE49-F238E27FC236}">
                <a16:creationId xmlns:a16="http://schemas.microsoft.com/office/drawing/2014/main" id="{565B316C-401B-2640-A33E-58EB53342601}"/>
              </a:ext>
            </a:extLst>
          </p:cNvPr>
          <p:cNvSpPr/>
          <p:nvPr/>
        </p:nvSpPr>
        <p:spPr>
          <a:xfrm>
            <a:off x="4225494" y="3723198"/>
            <a:ext cx="974599" cy="471762"/>
          </a:xfrm>
          <a:prstGeom prst="borderCallout1">
            <a:avLst>
              <a:gd name="adj1" fmla="val 103443"/>
              <a:gd name="adj2" fmla="val 41466"/>
              <a:gd name="adj3" fmla="val 178069"/>
              <a:gd name="adj4" fmla="val 8947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rPr>
              <a:t>Шкаф электроники</a:t>
            </a:r>
            <a:endParaRPr lang="en-RU" sz="992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7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ustomShape 1"/>
          <p:cNvSpPr>
            <a:spLocks noChangeArrowheads="1"/>
          </p:cNvSpPr>
          <p:nvPr/>
        </p:nvSpPr>
        <p:spPr bwMode="auto">
          <a:xfrm>
            <a:off x="-144264" y="217654"/>
            <a:ext cx="9319826" cy="11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78630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40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Сепаратор для железной руды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AE2931-6DEF-0F40-B3DC-0A661345C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8424" y="3257049"/>
            <a:ext cx="4111973" cy="2178972"/>
          </a:xfrm>
        </p:spPr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ru-RU" dirty="0"/>
              <a:t>Разделение по  концентрации серы, железа и кремния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3E89D-B063-06E8-8D5E-A9E5F0179E2A}"/>
              </a:ext>
            </a:extLst>
          </p:cNvPr>
          <p:cNvSpPr txBox="1"/>
          <p:nvPr/>
        </p:nvSpPr>
        <p:spPr>
          <a:xfrm>
            <a:off x="7344568" y="5436021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71A5E65-2E98-05A9-5E14-B0E7EA42E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1490222"/>
            <a:ext cx="5526360" cy="4712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59B1FD-E103-B040-BDE5-3A6AF54170C1}"/>
              </a:ext>
            </a:extLst>
          </p:cNvPr>
          <p:cNvSpPr txBox="1"/>
          <p:nvPr/>
        </p:nvSpPr>
        <p:spPr>
          <a:xfrm>
            <a:off x="863848" y="1460555"/>
            <a:ext cx="154296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склад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9DDA5-FB85-11E9-EC35-48809E41CB0B}"/>
              </a:ext>
            </a:extLst>
          </p:cNvPr>
          <p:cNvSpPr txBox="1"/>
          <p:nvPr/>
        </p:nvSpPr>
        <p:spPr>
          <a:xfrm>
            <a:off x="838637" y="4787949"/>
            <a:ext cx="154296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Хвосты</a:t>
            </a:r>
          </a:p>
        </p:txBody>
      </p:sp>
    </p:spTree>
    <p:extLst>
      <p:ext uri="{BB962C8B-B14F-4D97-AF65-F5344CB8AC3E}">
        <p14:creationId xmlns:p14="http://schemas.microsoft.com/office/powerpoint/2010/main" val="13034683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ustomShape 1"/>
          <p:cNvSpPr>
            <a:spLocks noChangeArrowheads="1"/>
          </p:cNvSpPr>
          <p:nvPr/>
        </p:nvSpPr>
        <p:spPr bwMode="auto">
          <a:xfrm>
            <a:off x="-144264" y="217654"/>
            <a:ext cx="9319826" cy="11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78630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40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Стационарный анализатор АГП-Ф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7046"/>
            <a:ext cx="7315574" cy="402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DAE2931-6DEF-0F40-B3DC-0A661345C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043" y="2392953"/>
            <a:ext cx="2621282" cy="451629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ru-RU" dirty="0"/>
              <a:t>Анализ шламовых проб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/>
              <a:t>Без пробоподготовки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/>
              <a:t>На борту карьера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/>
              <a:t>Время анализа – 15 мин</a:t>
            </a:r>
          </a:p>
        </p:txBody>
      </p:sp>
      <p:pic>
        <p:nvPicPr>
          <p:cNvPr id="6" name="Изображение 4" descr="IMG_5468.jpg">
            <a:extLst>
              <a:ext uri="{FF2B5EF4-FFF2-40B4-BE49-F238E27FC236}">
                <a16:creationId xmlns:a16="http://schemas.microsoft.com/office/drawing/2014/main" id="{CA48B1B7-4A4F-289A-C124-612F1CF8F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85" y="5147989"/>
            <a:ext cx="1728192" cy="22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84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Мобильный вариант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128830" y="2203779"/>
            <a:ext cx="5212724" cy="3425698"/>
          </a:xfrm>
        </p:spPr>
        <p:txBody>
          <a:bodyPr>
            <a:normAutofit fontScale="92500"/>
          </a:bodyPr>
          <a:lstStyle/>
          <a:p>
            <a:pPr marL="257209" indent="-257209">
              <a:lnSpc>
                <a:spcPct val="115000"/>
              </a:lnSpc>
              <a:buFont typeface="Symbol" pitchFamily="2" charset="2"/>
              <a:buChar char=""/>
            </a:pPr>
            <a:r>
              <a:rPr lang="ru-RU" sz="29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Мобильная лаборатория для определения элементного состава проб руд в полевых условиях.</a:t>
            </a:r>
          </a:p>
          <a:p>
            <a:pPr marL="257209" indent="-257209">
              <a:lnSpc>
                <a:spcPct val="115000"/>
              </a:lnSpc>
              <a:spcAft>
                <a:spcPts val="750"/>
              </a:spcAft>
              <a:buFont typeface="Symbol" pitchFamily="2" charset="2"/>
              <a:buChar char=""/>
            </a:pPr>
            <a:r>
              <a:rPr lang="ru-RU" sz="29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модуль АГП-Ф перемещается на базе грузового </a:t>
            </a:r>
            <a:r>
              <a:rPr lang="ru-RU" sz="29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КУНГа</a:t>
            </a:r>
            <a:r>
              <a:rPr lang="ru-RU" sz="29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автомобиля «Урал».</a:t>
            </a:r>
            <a:endParaRPr lang="ru-RU" sz="29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aseline="30000" dirty="0"/>
          </a:p>
        </p:txBody>
      </p:sp>
      <p:pic>
        <p:nvPicPr>
          <p:cNvPr id="6" name="Объект 5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7040D3F-E733-291A-1872-1C06B31101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390" y="2203779"/>
            <a:ext cx="4797815" cy="3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7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Google Shape;151;p7"/>
          <p:cNvCxnSpPr/>
          <p:nvPr/>
        </p:nvCxnSpPr>
        <p:spPr>
          <a:xfrm>
            <a:off x="483222" y="1666027"/>
            <a:ext cx="9114181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7"/>
          <p:cNvSpPr/>
          <p:nvPr/>
        </p:nvSpPr>
        <p:spPr>
          <a:xfrm>
            <a:off x="685588" y="4612137"/>
            <a:ext cx="8911814" cy="26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2" tIns="37786" rIns="75592" bIns="37786" anchor="t" anchorCtr="0">
            <a:spAutoFit/>
          </a:bodyPr>
          <a:lstStyle/>
          <a:p>
            <a:pPr marL="370138" indent="-370138" defTabSz="378013">
              <a:buFont typeface="Wingdings" pitchFamily="2" charset="2"/>
              <a:buChar char="v"/>
              <a:defRPr/>
            </a:pPr>
            <a:r>
              <a:rPr lang="ru-RU" sz="2400" dirty="0" err="1"/>
              <a:t>ЧерМК</a:t>
            </a:r>
            <a:r>
              <a:rPr lang="ru-RU" sz="2400" dirty="0"/>
              <a:t> (ПАО «Северсталь») – 2 анализатора для агломерационной шихты работают с 2021 г.</a:t>
            </a:r>
          </a:p>
          <a:p>
            <a:pPr marL="370138" indent="-370138" defTabSz="378013">
              <a:buFont typeface="Wingdings" pitchFamily="2" charset="2"/>
              <a:buChar char="v"/>
              <a:defRPr/>
            </a:pPr>
            <a:r>
              <a:rPr lang="ru-RU" sz="2400" dirty="0"/>
              <a:t> АО «СЗФК» - анализатор для апатитовой руды подземного рудника «Олений ручей».</a:t>
            </a:r>
          </a:p>
          <a:p>
            <a:pPr marL="370138" indent="-370138" defTabSz="378013">
              <a:buFont typeface="Wingdings" pitchFamily="2" charset="2"/>
              <a:buChar char="v"/>
              <a:defRPr/>
            </a:pPr>
            <a:r>
              <a:rPr lang="ru-RU" sz="2400" dirty="0"/>
              <a:t>АО «</a:t>
            </a:r>
            <a:r>
              <a:rPr lang="ru-RU" sz="2400" dirty="0" err="1"/>
              <a:t>Евраз</a:t>
            </a:r>
            <a:r>
              <a:rPr lang="ru-RU" sz="2400" dirty="0"/>
              <a:t>-ЗСМК» – 2 анализатора для агломерационной шихты работают с 2022 г.</a:t>
            </a:r>
          </a:p>
          <a:p>
            <a:pPr marL="73503">
              <a:lnSpc>
                <a:spcPct val="150000"/>
              </a:lnSpc>
              <a:spcBef>
                <a:spcPts val="661"/>
              </a:spcBef>
              <a:spcAft>
                <a:spcPts val="0"/>
              </a:spcAft>
            </a:pPr>
            <a:endParaRPr sz="165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422409" y="1073598"/>
            <a:ext cx="7040505" cy="45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2" tIns="37786" rIns="75592" bIns="37786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646" b="1" dirty="0">
                <a:solidFill>
                  <a:srgbClr val="8C83CF"/>
                </a:solidFill>
                <a:latin typeface="Calibri"/>
                <a:cs typeface="Calibri"/>
                <a:sym typeface="Calibri"/>
              </a:rPr>
              <a:t>ОПЫТ ВНЕДРЕНИЯ</a:t>
            </a:r>
            <a:endParaRPr dirty="0"/>
          </a:p>
        </p:txBody>
      </p:sp>
      <p:pic>
        <p:nvPicPr>
          <p:cNvPr id="6" name="Рисунок 5" descr="Изображение выглядит как внутренний, оборудование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351D4F53-AC93-A6BD-12A8-3D9B4FEC4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103" y="1664309"/>
            <a:ext cx="3165687" cy="2374265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73BC9AD-05BC-85C9-0F89-3B4DE249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76" r="12701" b="2"/>
          <a:stretch/>
        </p:blipFill>
        <p:spPr>
          <a:xfrm>
            <a:off x="198196" y="1667746"/>
            <a:ext cx="2447872" cy="23742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9A0764-737B-4539-37BC-FD889F533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754" y="1701582"/>
            <a:ext cx="3165688" cy="23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76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НТ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FF2F92"/>
      </a:accent1>
      <a:accent2>
        <a:srgbClr val="629DD1"/>
      </a:accent2>
      <a:accent3>
        <a:srgbClr val="297FD5"/>
      </a:accent3>
      <a:accent4>
        <a:srgbClr val="7F8FA9"/>
      </a:accent4>
      <a:accent5>
        <a:srgbClr val="005392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НТ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НТ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13520</TotalTime>
  <Words>1052</Words>
  <Application>Microsoft Macintosh PowerPoint</Application>
  <PresentationFormat>Произвольный</PresentationFormat>
  <Paragraphs>240</Paragraphs>
  <Slides>25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25</vt:i4>
      </vt:variant>
    </vt:vector>
  </HeadingPairs>
  <TitlesOfParts>
    <vt:vector size="52" baseType="lpstr">
      <vt:lpstr>Arial</vt:lpstr>
      <vt:lpstr>Arial Black</vt:lpstr>
      <vt:lpstr>Arial Narrow</vt:lpstr>
      <vt:lpstr>Calibri</vt:lpstr>
      <vt:lpstr>Calibri Light</vt:lpstr>
      <vt:lpstr>Gilroy Light</vt:lpstr>
      <vt:lpstr>Helvetica Neue</vt:lpstr>
      <vt:lpstr>Helvetica Neue Light</vt:lpstr>
      <vt:lpstr>Symbol</vt:lpstr>
      <vt:lpstr>Tahoma</vt:lpstr>
      <vt:lpstr>Times New Roman</vt:lpstr>
      <vt:lpstr>Wingdings</vt:lpstr>
      <vt:lpstr>Тема Office</vt:lpstr>
      <vt:lpstr>внииа12</vt:lpstr>
      <vt:lpstr>2_внииа12</vt:lpstr>
      <vt:lpstr>4_НТ1</vt:lpstr>
      <vt:lpstr>1_внииа12</vt:lpstr>
      <vt:lpstr>3_внииа12</vt:lpstr>
      <vt:lpstr>4_внииа12</vt:lpstr>
      <vt:lpstr>5_НТ1</vt:lpstr>
      <vt:lpstr>1_Тема Office</vt:lpstr>
      <vt:lpstr>2_Тема Office</vt:lpstr>
      <vt:lpstr>Office Theme</vt:lpstr>
      <vt:lpstr>3_Тема Office</vt:lpstr>
      <vt:lpstr>4_Тема Office</vt:lpstr>
      <vt:lpstr>6_НТ1</vt:lpstr>
      <vt:lpstr>2_Office Theme</vt:lpstr>
      <vt:lpstr>Презентация PowerPoint</vt:lpstr>
      <vt:lpstr>Метод меченых нейтронов:  материал на конвейере облучается пучками быстрых нейтронов 14 МэВ </vt:lpstr>
      <vt:lpstr>Энергетический спектр гамма-квантов  от пробы агломерационной шихты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Мобильный вариант</vt:lpstr>
      <vt:lpstr>Презентация PowerPoint</vt:lpstr>
      <vt:lpstr>Изменения основности CaO/SiO2 аглошихты со временем по данным АГП-К</vt:lpstr>
      <vt:lpstr>Управление основностью</vt:lpstr>
      <vt:lpstr>Изменения СКО основности агломерата</vt:lpstr>
      <vt:lpstr>Экономический эффект от внедрения</vt:lpstr>
      <vt:lpstr>Презентация PowerPoint</vt:lpstr>
      <vt:lpstr>Сравнение с данными химического анализа – CaO</vt:lpstr>
      <vt:lpstr>Сравнение с данными химического анализа - MgO</vt:lpstr>
      <vt:lpstr>Презентация PowerPoint</vt:lpstr>
      <vt:lpstr>Презентация PowerPoint</vt:lpstr>
      <vt:lpstr> Стадии реализации поставки АГП-К</vt:lpstr>
      <vt:lpstr>Опыт работы</vt:lpstr>
      <vt:lpstr>Установка в контейнере</vt:lpstr>
      <vt:lpstr>Отбор проб</vt:lpstr>
      <vt:lpstr>Выводы:</vt:lpstr>
      <vt:lpstr>Презентация PowerPoint</vt:lpstr>
      <vt:lpstr> Конвейерный анализатор АГП-К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Сапожников</dc:creator>
  <cp:lastModifiedBy>G0621</cp:lastModifiedBy>
  <cp:revision>286</cp:revision>
  <dcterms:created xsi:type="dcterms:W3CDTF">2020-02-20T12:38:20Z</dcterms:created>
  <dcterms:modified xsi:type="dcterms:W3CDTF">2023-10-16T06:12:09Z</dcterms:modified>
</cp:coreProperties>
</file>